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52" d="100"/>
          <a:sy n="52" d="100"/>
        </p:scale>
        <p:origin x="-91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=""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=""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=""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6. Лексические упражнения.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Упр.9. Стр.85.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Преобразуйте прямую речь в косвенную, используя придаточные предложения с союзами «что», «чтобы», «где», «ли».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Журналист спросил, в чём состоит сущность глобализации.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Учёный ответил, </a:t>
            </a:r>
            <a:r>
              <a:rPr lang="ru-RU" sz="2000" i="1" dirty="0" smtClean="0"/>
              <a:t>что</a:t>
            </a:r>
            <a:r>
              <a:rPr lang="ru-RU" sz="2000" dirty="0" smtClean="0"/>
              <a:t> сущность глобализации состоит в формировании … 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 Журналист сообщил, </a:t>
            </a:r>
            <a:r>
              <a:rPr lang="ru-RU" sz="2000" i="1" dirty="0" smtClean="0"/>
              <a:t>что</a:t>
            </a:r>
            <a:r>
              <a:rPr lang="ru-RU" sz="2000" dirty="0" smtClean="0"/>
              <a:t> на Западе отношение к глобализации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Учёный сказал, </a:t>
            </a:r>
            <a:r>
              <a:rPr lang="ru-RU" sz="2000" i="1" dirty="0" smtClean="0"/>
              <a:t>что</a:t>
            </a:r>
            <a:r>
              <a:rPr lang="ru-RU" sz="2000" dirty="0" smtClean="0"/>
              <a:t> в неразвитых странах Запад воспринимается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Журналист попросил </a:t>
            </a:r>
            <a:r>
              <a:rPr lang="ru-RU" sz="2000" b="1" i="1" dirty="0" smtClean="0"/>
              <a:t>учёного</a:t>
            </a:r>
            <a:r>
              <a:rPr lang="ru-RU" sz="2000" i="1" dirty="0" smtClean="0"/>
              <a:t>, чтобы </a:t>
            </a:r>
            <a:r>
              <a:rPr lang="ru-RU" sz="2000" b="1" i="1" dirty="0" smtClean="0"/>
              <a:t>он объяснил</a:t>
            </a:r>
            <a:r>
              <a:rPr lang="ru-RU" sz="2000" dirty="0" smtClean="0"/>
              <a:t>, в чём состоит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Учёный объяснил, </a:t>
            </a:r>
            <a:r>
              <a:rPr lang="ru-RU" sz="2000" i="1" dirty="0" smtClean="0"/>
              <a:t>что</a:t>
            </a:r>
            <a:r>
              <a:rPr lang="ru-RU" sz="2000" dirty="0" smtClean="0"/>
              <a:t> опасность глобализации состоит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Журналист задал вопрос, возможно </a:t>
            </a:r>
            <a:r>
              <a:rPr lang="ru-RU" sz="2000" i="1" dirty="0" smtClean="0"/>
              <a:t>ли</a:t>
            </a:r>
            <a:r>
              <a:rPr lang="ru-RU" sz="2000" dirty="0" smtClean="0"/>
              <a:t> равновесие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Учёный ответил, </a:t>
            </a:r>
            <a:r>
              <a:rPr lang="ru-RU" sz="2000" i="1" dirty="0" smtClean="0"/>
              <a:t>что на </a:t>
            </a:r>
            <a:r>
              <a:rPr lang="ru-RU" sz="2000" b="1" i="1" dirty="0" smtClean="0"/>
              <a:t>его</a:t>
            </a:r>
            <a:r>
              <a:rPr lang="ru-RU" sz="2000" i="1" dirty="0" smtClean="0"/>
              <a:t> </a:t>
            </a:r>
            <a:r>
              <a:rPr lang="ru-RU" sz="2000" dirty="0" smtClean="0"/>
              <a:t>взгляд, это возможно.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Журналист спросил учёного, как влияет глобализация 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Учёный ответил, </a:t>
            </a:r>
            <a:r>
              <a:rPr lang="ru-RU" sz="2000" i="1" dirty="0" smtClean="0"/>
              <a:t>что</a:t>
            </a:r>
            <a:r>
              <a:rPr lang="ru-RU" sz="2000" dirty="0" smtClean="0"/>
              <a:t> глобализация усиливает … 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2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Упр.2. Стр.82. 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Выделите общую часть в словах:</a:t>
            </a:r>
          </a:p>
          <a:p>
            <a:endParaRPr lang="ru-RU" sz="2000" dirty="0" smtClean="0"/>
          </a:p>
          <a:p>
            <a:r>
              <a:rPr lang="ru-RU" sz="2000" dirty="0" smtClean="0"/>
              <a:t>-интегр-</a:t>
            </a:r>
          </a:p>
          <a:p>
            <a:endParaRPr lang="ru-RU" sz="2000" dirty="0"/>
          </a:p>
          <a:p>
            <a:r>
              <a:rPr lang="ru-RU" sz="2000" dirty="0" smtClean="0"/>
              <a:t>-глобал-</a:t>
            </a:r>
          </a:p>
          <a:p>
            <a:endParaRPr lang="ru-RU" sz="2000" dirty="0"/>
          </a:p>
          <a:p>
            <a:r>
              <a:rPr lang="ru-RU" sz="2000" dirty="0"/>
              <a:t>ф</a:t>
            </a:r>
            <a:r>
              <a:rPr lang="ru-RU" sz="2000" dirty="0" smtClean="0"/>
              <a:t>инанс-</a:t>
            </a:r>
          </a:p>
          <a:p>
            <a:endParaRPr lang="ru-RU" sz="2000" dirty="0"/>
          </a:p>
          <a:p>
            <a:r>
              <a:rPr lang="ru-RU" sz="2000" dirty="0" smtClean="0"/>
              <a:t>-информ-</a:t>
            </a:r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Упр.3. Стр.82.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каких слов образованы сложные слова?</a:t>
            </a:r>
          </a:p>
          <a:p>
            <a:endParaRPr lang="ru-RU" dirty="0" smtClean="0"/>
          </a:p>
          <a:p>
            <a:r>
              <a:rPr lang="ru-RU" dirty="0" smtClean="0"/>
              <a:t>Транс + национальные</a:t>
            </a:r>
          </a:p>
          <a:p>
            <a:r>
              <a:rPr lang="ru-RU" dirty="0" smtClean="0"/>
              <a:t>Южный + корейский</a:t>
            </a:r>
          </a:p>
          <a:p>
            <a:r>
              <a:rPr lang="ru-RU" dirty="0" smtClean="0"/>
              <a:t>Один + образ</a:t>
            </a:r>
          </a:p>
          <a:p>
            <a:r>
              <a:rPr lang="ru-RU" dirty="0" smtClean="0"/>
              <a:t>Разный + образ</a:t>
            </a:r>
          </a:p>
          <a:p>
            <a:r>
              <a:rPr lang="ru-RU" dirty="0" smtClean="0"/>
              <a:t>Между + народный</a:t>
            </a:r>
          </a:p>
          <a:p>
            <a:r>
              <a:rPr lang="ru-RU" dirty="0" smtClean="0"/>
              <a:t>Одно + время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32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Стр.83.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Суффикс «-</a:t>
            </a:r>
            <a:r>
              <a:rPr lang="ru-RU" dirty="0" err="1" smtClean="0"/>
              <a:t>аци</a:t>
            </a:r>
            <a:r>
              <a:rPr lang="ru-RU" dirty="0" smtClean="0"/>
              <a:t>-».</a:t>
            </a:r>
          </a:p>
          <a:p>
            <a:endParaRPr lang="ru-RU" dirty="0"/>
          </a:p>
          <a:p>
            <a:r>
              <a:rPr lang="ru-RU" dirty="0" smtClean="0"/>
              <a:t>Этот суффикс имеет значение процесса.</a:t>
            </a:r>
          </a:p>
          <a:p>
            <a:endParaRPr lang="ru-RU" dirty="0"/>
          </a:p>
          <a:p>
            <a:r>
              <a:rPr lang="ru-RU" dirty="0" smtClean="0"/>
              <a:t>Демонстрация, информация, унификация, операция, регистрация, девальвация, трансляция, эмиграция, деградация, эвакуация, специализация.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30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Стр.83.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b="1" dirty="0"/>
              <a:t>Пронумеруйте слова в первой колонке</a:t>
            </a:r>
            <a:r>
              <a:rPr lang="ru-RU" sz="1800" b="1" dirty="0" smtClean="0"/>
              <a:t>.</a:t>
            </a:r>
          </a:p>
          <a:p>
            <a:endParaRPr lang="ru-RU" sz="1800" b="1" dirty="0"/>
          </a:p>
          <a:p>
            <a:pPr>
              <a:buAutoNum type="arabicParenR"/>
            </a:pPr>
            <a:r>
              <a:rPr lang="ru-RU" sz="1800" dirty="0" smtClean="0"/>
              <a:t>Высшая стадия</a:t>
            </a:r>
          </a:p>
          <a:p>
            <a:pPr>
              <a:buAutoNum type="arabicParenR"/>
            </a:pPr>
            <a:r>
              <a:rPr lang="ru-RU" sz="1800" dirty="0" smtClean="0"/>
              <a:t>Преобразовывать природу</a:t>
            </a:r>
          </a:p>
          <a:p>
            <a:pPr>
              <a:buAutoNum type="arabicParenR"/>
            </a:pPr>
            <a:r>
              <a:rPr lang="ru-RU" sz="1800" dirty="0" smtClean="0"/>
              <a:t>Естественный процесс</a:t>
            </a:r>
          </a:p>
          <a:p>
            <a:pPr>
              <a:buAutoNum type="arabicParenR"/>
            </a:pPr>
            <a:r>
              <a:rPr lang="ru-RU" sz="1800" dirty="0" smtClean="0"/>
              <a:t>Конфликт</a:t>
            </a:r>
          </a:p>
          <a:p>
            <a:pPr>
              <a:buAutoNum type="arabicParenR"/>
            </a:pPr>
            <a:r>
              <a:rPr lang="ru-RU" sz="1800" dirty="0" smtClean="0"/>
              <a:t>Последствия</a:t>
            </a:r>
          </a:p>
          <a:p>
            <a:pPr>
              <a:buAutoNum type="arabicParenR"/>
            </a:pPr>
            <a:r>
              <a:rPr lang="ru-RU" sz="1800" dirty="0" smtClean="0"/>
              <a:t>Импортировать</a:t>
            </a:r>
          </a:p>
          <a:p>
            <a:pPr>
              <a:buAutoNum type="arabicParenR"/>
            </a:pPr>
            <a:r>
              <a:rPr lang="ru-RU" sz="1800" dirty="0" smtClean="0"/>
              <a:t>Унификация</a:t>
            </a:r>
          </a:p>
          <a:p>
            <a:pPr>
              <a:buAutoNum type="arabicParenR"/>
            </a:pPr>
            <a:r>
              <a:rPr lang="ru-RU" sz="1800" dirty="0" smtClean="0"/>
              <a:t>Протекционизм</a:t>
            </a:r>
          </a:p>
          <a:p>
            <a:pPr>
              <a:buAutoNum type="arabicParenR"/>
            </a:pPr>
            <a:r>
              <a:rPr lang="ru-RU" sz="1800" dirty="0" smtClean="0"/>
              <a:t>Угроза</a:t>
            </a:r>
          </a:p>
          <a:p>
            <a:pPr marL="0" indent="0"/>
            <a:endParaRPr lang="ru-RU" sz="1800" dirty="0"/>
          </a:p>
          <a:p>
            <a:pPr marL="0" indent="0"/>
            <a:endParaRPr lang="ru-RU" sz="1800" dirty="0" smtClean="0"/>
          </a:p>
          <a:p>
            <a:pPr marL="0" indent="0"/>
            <a:r>
              <a:rPr lang="ru-RU" sz="1800" b="1" dirty="0"/>
              <a:t>Найдите синоним во второй колонке и поставьте рядом с ним соответствующий номер.</a:t>
            </a:r>
          </a:p>
          <a:p>
            <a:pPr marL="0" indent="0"/>
            <a:r>
              <a:rPr lang="ru-RU" sz="1800" dirty="0" smtClean="0"/>
              <a:t>8) Защита</a:t>
            </a:r>
          </a:p>
          <a:p>
            <a:pPr marL="0" indent="0"/>
            <a:r>
              <a:rPr lang="ru-RU" sz="1800" dirty="0" smtClean="0"/>
              <a:t>9) Результаты</a:t>
            </a:r>
          </a:p>
          <a:p>
            <a:pPr marL="0" indent="0"/>
            <a:r>
              <a:rPr lang="ru-RU" sz="1800" dirty="0" smtClean="0"/>
              <a:t>4) Столкновение, спор</a:t>
            </a:r>
          </a:p>
          <a:p>
            <a:pPr marL="0" indent="0"/>
            <a:r>
              <a:rPr lang="ru-RU" sz="1800" dirty="0" smtClean="0"/>
              <a:t>1) Высшая ступень</a:t>
            </a:r>
          </a:p>
          <a:p>
            <a:pPr marL="0" indent="0"/>
            <a:r>
              <a:rPr lang="ru-RU" sz="1800" dirty="0" smtClean="0"/>
              <a:t>7) Однообразие</a:t>
            </a:r>
          </a:p>
          <a:p>
            <a:pPr marL="0" indent="0"/>
            <a:r>
              <a:rPr lang="ru-RU" sz="1800" dirty="0" smtClean="0"/>
              <a:t>2) Изменять природу</a:t>
            </a:r>
          </a:p>
          <a:p>
            <a:pPr marL="0" indent="0"/>
            <a:r>
              <a:rPr lang="ru-RU" sz="1800" dirty="0" smtClean="0"/>
              <a:t>9) Опасность</a:t>
            </a:r>
          </a:p>
          <a:p>
            <a:pPr marL="0" indent="0"/>
            <a:r>
              <a:rPr lang="ru-RU" sz="1800" dirty="0" smtClean="0"/>
              <a:t>3) Стихийный процесс</a:t>
            </a:r>
          </a:p>
          <a:p>
            <a:pPr marL="0" indent="0"/>
            <a:r>
              <a:rPr lang="ru-RU" sz="1800" dirty="0" smtClean="0"/>
              <a:t>6) Ввозить в свою страну из другой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71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Упр.6. Стр.83. </a:t>
            </a:r>
            <a:r>
              <a:rPr lang="ru-RU" sz="2400" dirty="0"/>
              <a:t>Подберите антонимы (см. «Материал для справок»).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Управляемый процесс – стихийный процесс</a:t>
            </a:r>
          </a:p>
          <a:p>
            <a:r>
              <a:rPr lang="ru-RU" dirty="0" smtClean="0"/>
              <a:t>Ослаблять - усиливать</a:t>
            </a:r>
          </a:p>
          <a:p>
            <a:r>
              <a:rPr lang="ru-RU" dirty="0" smtClean="0"/>
              <a:t>Торможение - ускорение</a:t>
            </a:r>
          </a:p>
          <a:p>
            <a:r>
              <a:rPr lang="ru-RU" dirty="0" smtClean="0"/>
              <a:t>Экспортировать - импортировать</a:t>
            </a:r>
          </a:p>
          <a:p>
            <a:r>
              <a:rPr lang="ru-RU" dirty="0" smtClean="0"/>
              <a:t>Выступать «за» - выступать «против»</a:t>
            </a:r>
          </a:p>
          <a:p>
            <a:r>
              <a:rPr lang="ru-RU" dirty="0" smtClean="0"/>
              <a:t>Разнообразие - однообразие</a:t>
            </a:r>
          </a:p>
          <a:p>
            <a:r>
              <a:rPr lang="ru-RU" dirty="0" smtClean="0"/>
              <a:t>Отечественные товары – импортные товары</a:t>
            </a:r>
          </a:p>
          <a:p>
            <a:r>
              <a:rPr lang="ru-RU" dirty="0" smtClean="0"/>
              <a:t>Дорогие товары – дешёвые товары</a:t>
            </a:r>
          </a:p>
          <a:p>
            <a:r>
              <a:rPr lang="ru-RU" dirty="0" smtClean="0"/>
              <a:t>Отрицательная оценка – положительная оценка</a:t>
            </a:r>
          </a:p>
          <a:p>
            <a:r>
              <a:rPr lang="ru-RU" dirty="0" smtClean="0"/>
              <a:t>Подъём экономики – спад экономики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583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внимание! </a:t>
            </a:r>
            <a:r>
              <a:rPr lang="ru-RU" dirty="0" smtClean="0"/>
              <a:t>Стр.83-84. </a:t>
            </a:r>
            <a:r>
              <a:rPr lang="ru-RU" dirty="0"/>
              <a:t>Упр.7. </a:t>
            </a:r>
            <a:r>
              <a:rPr lang="ru-RU" dirty="0" smtClean="0"/>
              <a:t>Стр.84. </a:t>
            </a:r>
            <a:r>
              <a:rPr lang="ru-RU" dirty="0"/>
              <a:t>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Глобальный, глобалистский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Глобалистские</a:t>
            </a:r>
          </a:p>
          <a:p>
            <a:pPr marL="457200" indent="-457200">
              <a:buAutoNum type="arabicPeriod"/>
            </a:pPr>
            <a:r>
              <a:rPr lang="ru-RU" dirty="0" smtClean="0"/>
              <a:t>глобальной</a:t>
            </a:r>
          </a:p>
          <a:p>
            <a:pPr marL="0" indent="0"/>
            <a:endParaRPr lang="ru-RU" dirty="0"/>
          </a:p>
          <a:p>
            <a:pPr marL="0" indent="0"/>
            <a:r>
              <a:rPr lang="ru-RU" i="1" dirty="0" smtClean="0"/>
              <a:t>Техника, технология</a:t>
            </a:r>
          </a:p>
          <a:p>
            <a:pPr marL="0" indent="0"/>
            <a:r>
              <a:rPr lang="ru-RU" dirty="0" smtClean="0"/>
              <a:t>3. техникой</a:t>
            </a:r>
          </a:p>
          <a:p>
            <a:pPr marL="0" indent="0"/>
            <a:r>
              <a:rPr lang="ru-RU" dirty="0" smtClean="0"/>
              <a:t>4. технологии</a:t>
            </a:r>
          </a:p>
          <a:p>
            <a:pPr marL="0" indent="0"/>
            <a:endParaRPr lang="ru-RU" dirty="0"/>
          </a:p>
          <a:p>
            <a:pPr marL="0" indent="0"/>
            <a:r>
              <a:rPr lang="ru-RU" i="1" dirty="0" smtClean="0"/>
              <a:t>Конкуренция, конкурентоспособность</a:t>
            </a:r>
          </a:p>
          <a:p>
            <a:pPr marL="0" indent="0"/>
            <a:r>
              <a:rPr lang="ru-RU" dirty="0" smtClean="0"/>
              <a:t>5. конкуренция</a:t>
            </a:r>
          </a:p>
          <a:p>
            <a:pPr marL="0" indent="0"/>
            <a:r>
              <a:rPr lang="ru-RU" dirty="0" smtClean="0"/>
              <a:t>6. конкурентоспособность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5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Стр.84.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Формирование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единого пространства, мирового рынка, мировой экономики, общества, организации, движения, руководства, правительства.</a:t>
            </a:r>
          </a:p>
          <a:p>
            <a:r>
              <a:rPr lang="ru-RU" sz="2000" b="1" dirty="0" smtClean="0"/>
              <a:t>Стадия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развития, процесса, объединения, интеграции, глобализации, объединения.</a:t>
            </a:r>
          </a:p>
          <a:p>
            <a:r>
              <a:rPr lang="ru-RU" sz="2000" b="1" dirty="0" smtClean="0"/>
              <a:t>Преобразовывать, изменять</a:t>
            </a:r>
            <a:r>
              <a:rPr lang="ru-RU" sz="2000" dirty="0" smtClean="0"/>
              <a:t> </a:t>
            </a:r>
            <a:r>
              <a:rPr lang="ru-RU" sz="2000" i="1" dirty="0" smtClean="0"/>
              <a:t>что?</a:t>
            </a:r>
            <a:r>
              <a:rPr lang="ru-RU" sz="2000" dirty="0" smtClean="0"/>
              <a:t> (В.п.) окружающую среду, общественные отношения, страну, систему, экономику, мировой рынок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b="1" dirty="0" smtClean="0"/>
              <a:t>Участник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мировой конкуренции, интеграции, глобализации, организации, объединения, страны, системы, экономики, мирового рынка.</a:t>
            </a:r>
          </a:p>
          <a:p>
            <a:r>
              <a:rPr lang="ru-RU" sz="2000" b="1" dirty="0" smtClean="0"/>
              <a:t>Распространение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финансов, информации, научных открытий, технических достижений, изобретений.</a:t>
            </a:r>
          </a:p>
          <a:p>
            <a:r>
              <a:rPr lang="ru-RU" sz="2000" b="1" dirty="0" smtClean="0"/>
              <a:t>Источник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развития, движения, прогресса, информации, вдохновения.</a:t>
            </a:r>
          </a:p>
          <a:p>
            <a:r>
              <a:rPr lang="ru-RU" sz="2000" b="1" dirty="0" smtClean="0"/>
              <a:t>Последствия, результаты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развития, процесса, объединения, интеграции, глобализации.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9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Стр.84. 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Пользоваться</a:t>
            </a:r>
            <a:r>
              <a:rPr lang="ru-RU" sz="2000" dirty="0"/>
              <a:t> </a:t>
            </a:r>
            <a:r>
              <a:rPr lang="ru-RU" sz="2000" i="1" dirty="0"/>
              <a:t>чем? </a:t>
            </a:r>
            <a:r>
              <a:rPr lang="ru-RU" sz="2000" dirty="0"/>
              <a:t>(Т.п.) выгодой, результатом, последствиями, плодами, успехами, достижениями, научными открытиями, техническими изобретениями.</a:t>
            </a:r>
          </a:p>
          <a:p>
            <a:r>
              <a:rPr lang="ru-RU" sz="2000" b="1" dirty="0" smtClean="0"/>
              <a:t>Выгода</a:t>
            </a:r>
            <a:r>
              <a:rPr lang="ru-RU" sz="2000" dirty="0" smtClean="0"/>
              <a:t> </a:t>
            </a:r>
            <a:r>
              <a:rPr lang="ru-RU" sz="2000" i="1" dirty="0" smtClean="0"/>
              <a:t>от чего? </a:t>
            </a:r>
            <a:r>
              <a:rPr lang="ru-RU" sz="2000" dirty="0" smtClean="0"/>
              <a:t>(от + Р.п.) от объединения, от интеграции, от глобализации, от мировой конкуренции, от мирового рынка.</a:t>
            </a:r>
          </a:p>
          <a:p>
            <a:r>
              <a:rPr lang="ru-RU" sz="2000" b="1" dirty="0" smtClean="0"/>
              <a:t>Противоречия</a:t>
            </a:r>
            <a:r>
              <a:rPr lang="ru-RU" sz="2000" dirty="0" smtClean="0"/>
              <a:t> </a:t>
            </a:r>
            <a:r>
              <a:rPr lang="ru-RU" sz="2000" i="1" dirty="0" smtClean="0"/>
              <a:t>между кем? </a:t>
            </a:r>
            <a:r>
              <a:rPr lang="ru-RU" sz="2000" i="1" dirty="0"/>
              <a:t>м</a:t>
            </a:r>
            <a:r>
              <a:rPr lang="ru-RU" sz="2000" i="1" dirty="0" smtClean="0"/>
              <a:t>ежду чем?</a:t>
            </a:r>
            <a:r>
              <a:rPr lang="ru-RU" sz="2000" dirty="0" smtClean="0"/>
              <a:t> (между + Т.п.) между конкурентами, между партнёрами, между глобалистами и антиглобалистами, между странами, между государствами, между Китаем и Индией, между Россией и Японией, между Израилем и Палестиной.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10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302</TotalTime>
  <Words>662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Master_FOR-FAM_FOR-COM</vt:lpstr>
      <vt:lpstr>Презентация PowerPoint</vt:lpstr>
      <vt:lpstr>Упр.2. Стр.82. Ключи.</vt:lpstr>
      <vt:lpstr>Упр.3. Стр.82. Ключи.</vt:lpstr>
      <vt:lpstr>Упр.4. Стр.83. Ключи.</vt:lpstr>
      <vt:lpstr>Упр.5. Стр.83. Ключи.</vt:lpstr>
      <vt:lpstr>Упр.6. Стр.83. Подберите антонимы (см. «Материал для справок»). Ключи.</vt:lpstr>
      <vt:lpstr>Обратите внимание! Стр.83-84. Упр.7. Стр.84. Ключи.</vt:lpstr>
      <vt:lpstr>Упр.8. Стр.84. Ключи.</vt:lpstr>
      <vt:lpstr>Упр.8. Стр.84. Ключи (продолжение).</vt:lpstr>
      <vt:lpstr>Упр.9. Стр.85. Ключи.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29</cp:revision>
  <dcterms:created xsi:type="dcterms:W3CDTF">2016-08-01T13:43:10Z</dcterms:created>
  <dcterms:modified xsi:type="dcterms:W3CDTF">2024-07-11T17:23:04Z</dcterms:modified>
</cp:coreProperties>
</file>