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52" d="100"/>
          <a:sy n="52" d="100"/>
        </p:scale>
        <p:origin x="-91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10/07/2024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5. Лексические упражнения.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 А. Стр.67.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конструкции с согласованными определениями вместо конструкций с несогласованными определениями.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Демографическая ситуация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Статистические данные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Индийское население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Экономический рост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Миграционная политика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Статистическая информация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Всероссийская перепись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Демографические процессы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Российские семьи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ru-RU" sz="2000" dirty="0"/>
              <a:t>Социологический опрос</a:t>
            </a:r>
          </a:p>
          <a:p>
            <a:pPr marL="0" indent="0"/>
            <a:endParaRPr lang="ru-RU" sz="2000" dirty="0" smtClean="0"/>
          </a:p>
          <a:p>
            <a:pPr marL="0" indent="0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40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Упр.9А. Стр.67. 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sz="2000" dirty="0" smtClean="0"/>
              <a:t>11. Демографическая </a:t>
            </a:r>
            <a:r>
              <a:rPr lang="ru-RU" sz="2000" dirty="0"/>
              <a:t>проблема</a:t>
            </a:r>
          </a:p>
          <a:p>
            <a:r>
              <a:rPr lang="ru-RU" sz="2000" dirty="0" smtClean="0"/>
              <a:t>12. Государственная политика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25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Упр.9Б. Стр.67.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Используйте слово «который» вместо слов «где», «куда», «откуда».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Существует ряд стран, </a:t>
            </a:r>
            <a:r>
              <a:rPr lang="ru-RU" sz="2000" i="1" dirty="0" smtClean="0"/>
              <a:t>в которых </a:t>
            </a:r>
            <a:r>
              <a:rPr lang="ru-RU" sz="2000" dirty="0" smtClean="0"/>
              <a:t>отмечается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Население растёт в странах, </a:t>
            </a:r>
            <a:r>
              <a:rPr lang="ru-RU" sz="2000" i="1" dirty="0" smtClean="0"/>
              <a:t>в которых </a:t>
            </a:r>
            <a:r>
              <a:rPr lang="ru-RU" sz="2000" dirty="0" smtClean="0"/>
              <a:t>наблюдается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Информацию о населении дают социологические </a:t>
            </a:r>
            <a:r>
              <a:rPr lang="ru-RU" sz="2000" dirty="0"/>
              <a:t>ц</a:t>
            </a:r>
            <a:r>
              <a:rPr lang="ru-RU" sz="2000" dirty="0" smtClean="0"/>
              <a:t>ентры, </a:t>
            </a:r>
            <a:r>
              <a:rPr lang="ru-RU" sz="2000" i="1" dirty="0" smtClean="0"/>
              <a:t>из которых </a:t>
            </a:r>
            <a:r>
              <a:rPr lang="ru-RU" sz="2000" dirty="0" smtClean="0"/>
              <a:t>в правительство страны поступают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Все результаты опросов включаются в общую перепись населения, </a:t>
            </a:r>
            <a:r>
              <a:rPr lang="ru-RU" sz="2000" i="1" dirty="0" smtClean="0"/>
              <a:t>в которую </a:t>
            </a:r>
            <a:r>
              <a:rPr lang="ru-RU" sz="2000" dirty="0" smtClean="0"/>
              <a:t>собирается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Учёных-социологов беспокоит низкая рождаемость в России</a:t>
            </a:r>
            <a:r>
              <a:rPr lang="ru-RU" sz="2000" i="1" dirty="0" smtClean="0"/>
              <a:t>, в которой </a:t>
            </a:r>
            <a:r>
              <a:rPr lang="ru-RU" sz="2000" dirty="0" smtClean="0"/>
              <a:t>большинство семей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Российский парламент, </a:t>
            </a:r>
            <a:r>
              <a:rPr lang="ru-RU" sz="2000" i="1" dirty="0" smtClean="0"/>
              <a:t>в котором </a:t>
            </a:r>
            <a:r>
              <a:rPr lang="ru-RU" sz="2000" dirty="0" smtClean="0"/>
              <a:t>принимают законы государства,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Население России не сокращается благодаря мигрантам из других стран,</a:t>
            </a:r>
            <a:r>
              <a:rPr lang="ru-RU" sz="2000" i="1" dirty="0" smtClean="0"/>
              <a:t> из которых</a:t>
            </a:r>
            <a:r>
              <a:rPr lang="ru-RU" sz="2000" dirty="0" smtClean="0"/>
              <a:t> эти люди … 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Рост населения за счёт иммиграции обычная практика промышленно развитых стран, </a:t>
            </a:r>
            <a:r>
              <a:rPr lang="ru-RU" sz="2000" i="1" dirty="0" smtClean="0"/>
              <a:t>в которые </a:t>
            </a:r>
            <a:r>
              <a:rPr lang="ru-RU" sz="2000" dirty="0" smtClean="0"/>
              <a:t>люди приезжают … 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30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Примечание к упр.9Б стр.67.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Где? = в/на + П.п. «который, - ая, - ое, -ые».</a:t>
            </a:r>
          </a:p>
          <a:p>
            <a:r>
              <a:rPr lang="ru-RU" dirty="0" smtClean="0"/>
              <a:t>Куда? = в/на + В.п. </a:t>
            </a:r>
            <a:r>
              <a:rPr lang="ru-RU" dirty="0"/>
              <a:t>«который, - ая, - ое, -ые».</a:t>
            </a:r>
          </a:p>
          <a:p>
            <a:r>
              <a:rPr lang="ru-RU" dirty="0" smtClean="0"/>
              <a:t>Откуда? = из/с + Р.п. «</a:t>
            </a:r>
            <a:r>
              <a:rPr lang="ru-RU" dirty="0"/>
              <a:t>«который, - ая, - ое, -ые».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1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Упр.2. Стр.65. 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Выделите общую часть в словах:</a:t>
            </a:r>
          </a:p>
          <a:p>
            <a:endParaRPr lang="ru-RU" dirty="0"/>
          </a:p>
          <a:p>
            <a:r>
              <a:rPr lang="ru-RU" dirty="0" smtClean="0"/>
              <a:t>-сел-/-сёл-</a:t>
            </a:r>
          </a:p>
          <a:p>
            <a:endParaRPr lang="ru-RU" dirty="0"/>
          </a:p>
          <a:p>
            <a:r>
              <a:rPr lang="ru-RU" dirty="0" smtClean="0"/>
              <a:t>-числ-</a:t>
            </a:r>
          </a:p>
          <a:p>
            <a:endParaRPr lang="ru-RU" dirty="0"/>
          </a:p>
          <a:p>
            <a:r>
              <a:rPr lang="ru-RU" dirty="0" smtClean="0"/>
              <a:t>-</a:t>
            </a:r>
            <a:r>
              <a:rPr lang="ru-RU" dirty="0" err="1" smtClean="0"/>
              <a:t>пис</a:t>
            </a:r>
            <a:r>
              <a:rPr lang="ru-RU" dirty="0" smtClean="0"/>
              <a:t>-</a:t>
            </a:r>
          </a:p>
          <a:p>
            <a:endParaRPr lang="ru-RU" dirty="0"/>
          </a:p>
          <a:p>
            <a:r>
              <a:rPr lang="ru-RU" dirty="0" smtClean="0"/>
              <a:t>-род-/</a:t>
            </a:r>
            <a:r>
              <a:rPr lang="ru-RU" dirty="0" err="1" smtClean="0"/>
              <a:t>рожд</a:t>
            </a:r>
            <a:r>
              <a:rPr lang="ru-RU" dirty="0" smtClean="0"/>
              <a:t>-</a:t>
            </a:r>
          </a:p>
          <a:p>
            <a:endParaRPr lang="ru-RU" sz="2000" dirty="0"/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Упр.3. Стр.65.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 каких слов образованы сложные слова?</a:t>
            </a:r>
          </a:p>
          <a:p>
            <a:endParaRPr lang="ru-RU" dirty="0" smtClean="0"/>
          </a:p>
          <a:p>
            <a:r>
              <a:rPr lang="ru-RU" dirty="0" smtClean="0"/>
              <a:t>Закон + мера</a:t>
            </a:r>
          </a:p>
          <a:p>
            <a:r>
              <a:rPr lang="ru-RU" dirty="0" smtClean="0"/>
              <a:t>Благо + получить</a:t>
            </a:r>
          </a:p>
          <a:p>
            <a:r>
              <a:rPr lang="ru-RU" dirty="0" smtClean="0"/>
              <a:t>Все + российская</a:t>
            </a:r>
          </a:p>
          <a:p>
            <a:r>
              <a:rPr lang="ru-RU" dirty="0" smtClean="0"/>
              <a:t>Одно + время</a:t>
            </a:r>
          </a:p>
          <a:p>
            <a:r>
              <a:rPr lang="ru-RU" dirty="0" smtClean="0"/>
              <a:t>Закон + дать</a:t>
            </a:r>
          </a:p>
          <a:p>
            <a:r>
              <a:rPr lang="ru-RU" dirty="0" smtClean="0"/>
              <a:t>Много + дети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24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Стр.65.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Приставка «о-». Варианты: «об-», «обо-».</a:t>
            </a:r>
          </a:p>
          <a:p>
            <a:endParaRPr lang="ru-RU" dirty="0" smtClean="0"/>
          </a:p>
          <a:p>
            <a:r>
              <a:rPr lang="ru-RU" dirty="0" smtClean="0"/>
              <a:t>Приставка «о-» используется для образования сов.вида.</a:t>
            </a:r>
            <a:endParaRPr lang="ru-RU" dirty="0"/>
          </a:p>
          <a:p>
            <a:r>
              <a:rPr lang="ru-RU" dirty="0" smtClean="0"/>
              <a:t>Приставка «о-» в глаголах движения имеет значение: действие, производимое вокруг чего-либо.</a:t>
            </a:r>
          </a:p>
          <a:p>
            <a:r>
              <a:rPr lang="ru-RU" dirty="0" smtClean="0"/>
              <a:t>Приставка «о-» имеет значение всестороннего действия (опросить, осмотреть).</a:t>
            </a:r>
          </a:p>
          <a:p>
            <a:endParaRPr lang="ru-RU" dirty="0"/>
          </a:p>
          <a:p>
            <a:r>
              <a:rPr lang="ru-RU" dirty="0" smtClean="0"/>
              <a:t>Оценить, обучить, облететь, обойти, объехать, обвозить, обыскать.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24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Стр.65.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800" b="1" dirty="0"/>
              <a:t>Пронумеруйте слова в первой колонке.</a:t>
            </a:r>
          </a:p>
          <a:p>
            <a:endParaRPr lang="ru-RU" sz="1800" dirty="0" smtClean="0"/>
          </a:p>
          <a:p>
            <a:pPr>
              <a:buAutoNum type="arabicParenR"/>
            </a:pPr>
            <a:r>
              <a:rPr lang="ru-RU" sz="1800" dirty="0" smtClean="0"/>
              <a:t>Угроза</a:t>
            </a:r>
          </a:p>
          <a:p>
            <a:pPr>
              <a:buAutoNum type="arabicParenR"/>
            </a:pPr>
            <a:r>
              <a:rPr lang="ru-RU" sz="1800" dirty="0" smtClean="0"/>
              <a:t>Численность населения</a:t>
            </a:r>
          </a:p>
          <a:p>
            <a:pPr>
              <a:buAutoNum type="arabicParenR"/>
            </a:pPr>
            <a:r>
              <a:rPr lang="ru-RU" sz="1800" dirty="0" smtClean="0"/>
              <a:t>Ситуация</a:t>
            </a:r>
          </a:p>
          <a:p>
            <a:pPr>
              <a:buAutoNum type="arabicParenR"/>
            </a:pPr>
            <a:r>
              <a:rPr lang="ru-RU" sz="1800" dirty="0" smtClean="0"/>
              <a:t>Сокращение численности населения</a:t>
            </a:r>
          </a:p>
          <a:p>
            <a:pPr>
              <a:buAutoNum type="arabicParenR"/>
            </a:pPr>
            <a:r>
              <a:rPr lang="ru-RU" sz="1800" dirty="0" smtClean="0"/>
              <a:t>Статистическая информация</a:t>
            </a:r>
          </a:p>
          <a:p>
            <a:pPr>
              <a:buAutoNum type="arabicParenR"/>
            </a:pPr>
            <a:r>
              <a:rPr lang="ru-RU" sz="1800" dirty="0" smtClean="0"/>
              <a:t>Миграция населения</a:t>
            </a:r>
          </a:p>
          <a:p>
            <a:pPr>
              <a:buAutoNum type="arabicParenR"/>
            </a:pPr>
            <a:r>
              <a:rPr lang="ru-RU" sz="1800" dirty="0" smtClean="0"/>
              <a:t>Уехать из страны</a:t>
            </a:r>
          </a:p>
          <a:p>
            <a:pPr>
              <a:buAutoNum type="arabicParenR"/>
            </a:pPr>
            <a:r>
              <a:rPr lang="ru-RU" sz="1800" dirty="0" smtClean="0"/>
              <a:t>Динамика</a:t>
            </a:r>
          </a:p>
          <a:p>
            <a:pPr>
              <a:buAutoNum type="arabicParenR"/>
            </a:pPr>
            <a:r>
              <a:rPr lang="ru-RU" sz="1800" dirty="0" smtClean="0"/>
              <a:t>Законодательство</a:t>
            </a:r>
          </a:p>
          <a:p>
            <a:pPr>
              <a:buAutoNum type="arabicParenR"/>
            </a:pPr>
            <a:r>
              <a:rPr lang="ru-RU" sz="1800" dirty="0" smtClean="0"/>
              <a:t>Негативный</a:t>
            </a:r>
          </a:p>
          <a:p>
            <a:pPr marL="0" indent="0"/>
            <a:endParaRPr lang="ru-RU" sz="1800" dirty="0"/>
          </a:p>
          <a:p>
            <a:pPr marL="0" indent="0"/>
            <a:endParaRPr lang="ru-RU" sz="1800" b="1" dirty="0" smtClean="0"/>
          </a:p>
          <a:p>
            <a:pPr marL="0" indent="0"/>
            <a:r>
              <a:rPr lang="ru-RU" sz="1800" b="1" dirty="0" smtClean="0"/>
              <a:t>Найдите </a:t>
            </a:r>
            <a:r>
              <a:rPr lang="ru-RU" sz="1800" b="1" dirty="0"/>
              <a:t>синоним во второй колонке и поставьте рядом с ним соответствующий номер.</a:t>
            </a:r>
          </a:p>
          <a:p>
            <a:pPr marL="0" indent="0"/>
            <a:r>
              <a:rPr lang="ru-RU" sz="1800" dirty="0" smtClean="0"/>
              <a:t>3</a:t>
            </a:r>
            <a:r>
              <a:rPr lang="ru-RU" sz="1800" dirty="0" smtClean="0"/>
              <a:t>) Обстановка</a:t>
            </a:r>
          </a:p>
          <a:p>
            <a:pPr marL="0" indent="0"/>
            <a:r>
              <a:rPr lang="ru-RU" sz="1800" dirty="0" smtClean="0"/>
              <a:t>7) Покинуть страну</a:t>
            </a:r>
          </a:p>
          <a:p>
            <a:pPr marL="0" indent="0"/>
            <a:r>
              <a:rPr lang="ru-RU" sz="1800" dirty="0" smtClean="0"/>
              <a:t>10) Отрицательный</a:t>
            </a:r>
          </a:p>
          <a:p>
            <a:pPr marL="0" indent="0"/>
            <a:r>
              <a:rPr lang="ru-RU" sz="1800" dirty="0" smtClean="0"/>
              <a:t>6) Перемещение населения</a:t>
            </a:r>
          </a:p>
          <a:p>
            <a:pPr marL="0" indent="0"/>
            <a:r>
              <a:rPr lang="ru-RU" sz="1800" dirty="0" smtClean="0"/>
              <a:t>9) Система законов</a:t>
            </a:r>
          </a:p>
          <a:p>
            <a:pPr marL="0" indent="0"/>
            <a:r>
              <a:rPr lang="ru-RU" sz="1800" dirty="0" smtClean="0"/>
              <a:t>8) Движение</a:t>
            </a:r>
          </a:p>
          <a:p>
            <a:pPr marL="0" indent="0"/>
            <a:r>
              <a:rPr lang="ru-RU" sz="1800" dirty="0" smtClean="0"/>
              <a:t>1) Опасность</a:t>
            </a:r>
          </a:p>
          <a:p>
            <a:pPr marL="0" indent="0"/>
            <a:r>
              <a:rPr lang="ru-RU" sz="1800" dirty="0" smtClean="0"/>
              <a:t>4) Уменьшение численности населения</a:t>
            </a:r>
          </a:p>
          <a:p>
            <a:pPr marL="0" indent="0"/>
            <a:r>
              <a:rPr lang="ru-RU" sz="1800" dirty="0" smtClean="0"/>
              <a:t>2) Количество населения</a:t>
            </a:r>
          </a:p>
          <a:p>
            <a:pPr marL="0" indent="0"/>
            <a:r>
              <a:rPr lang="ru-RU" sz="1800" dirty="0" smtClean="0"/>
              <a:t>5) Статистические данные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15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Упр.6. Стр.65. </a:t>
            </a:r>
            <a:r>
              <a:rPr lang="ru-RU" sz="2400" dirty="0" smtClean="0"/>
              <a:t>Подберите </a:t>
            </a:r>
            <a:r>
              <a:rPr lang="ru-RU" sz="2400" dirty="0"/>
              <a:t>антонимы (см. «Материал для справок»).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 smtClean="0"/>
          </a:p>
          <a:p>
            <a:r>
              <a:rPr lang="ru-RU" sz="2000" dirty="0" smtClean="0"/>
              <a:t>Создание равновесия – нарушение равновесия</a:t>
            </a:r>
          </a:p>
          <a:p>
            <a:r>
              <a:rPr lang="ru-RU" sz="2000" dirty="0" smtClean="0"/>
              <a:t>Низкий рост – высокий рост</a:t>
            </a:r>
          </a:p>
          <a:p>
            <a:r>
              <a:rPr lang="ru-RU" sz="2000" dirty="0" smtClean="0"/>
              <a:t>Смертность - рождаемость</a:t>
            </a:r>
          </a:p>
          <a:p>
            <a:r>
              <a:rPr lang="ru-RU" sz="2000" dirty="0" smtClean="0"/>
              <a:t>Благоприятная ситуация – неблагоприятная ситуация</a:t>
            </a:r>
          </a:p>
          <a:p>
            <a:r>
              <a:rPr lang="ru-RU" sz="2000" dirty="0" smtClean="0"/>
              <a:t>Рост численности – падение численности</a:t>
            </a:r>
          </a:p>
          <a:p>
            <a:r>
              <a:rPr lang="ru-RU" sz="2000" dirty="0" smtClean="0"/>
              <a:t>Люди умерли – люди родились</a:t>
            </a:r>
          </a:p>
          <a:p>
            <a:r>
              <a:rPr lang="ru-RU" sz="2000" dirty="0" smtClean="0"/>
              <a:t>Ровно, точно - приблизительно</a:t>
            </a:r>
          </a:p>
          <a:p>
            <a:r>
              <a:rPr lang="ru-RU" sz="2000" dirty="0" smtClean="0"/>
              <a:t>Отменить закон – принять закон</a:t>
            </a:r>
          </a:p>
          <a:p>
            <a:r>
              <a:rPr lang="ru-RU" sz="2000" dirty="0" smtClean="0"/>
              <a:t>Уменьшение пособий – увеличение пособий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3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внимание! </a:t>
            </a:r>
            <a:r>
              <a:rPr lang="ru-RU" dirty="0" smtClean="0"/>
              <a:t>Стр.66. </a:t>
            </a:r>
            <a:r>
              <a:rPr lang="ru-RU" dirty="0"/>
              <a:t>Упр.7. </a:t>
            </a:r>
            <a:r>
              <a:rPr lang="ru-RU" dirty="0" smtClean="0"/>
              <a:t>Стр.66. </a:t>
            </a:r>
            <a:r>
              <a:rPr lang="ru-RU" dirty="0"/>
              <a:t>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/>
              <a:t>Население, населённость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Население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Населённость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i="1" dirty="0" smtClean="0"/>
              <a:t>Перепись, переписка</a:t>
            </a:r>
          </a:p>
          <a:p>
            <a:pPr marL="0" indent="0"/>
            <a:r>
              <a:rPr lang="ru-RU" sz="2000" dirty="0" smtClean="0"/>
              <a:t>3. Переписку</a:t>
            </a:r>
          </a:p>
          <a:p>
            <a:pPr marL="0" indent="0"/>
            <a:r>
              <a:rPr lang="ru-RU" sz="2000" dirty="0" smtClean="0"/>
              <a:t>4. Перепись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i="1" dirty="0" smtClean="0"/>
              <a:t>Рождение, рождаемость</a:t>
            </a:r>
          </a:p>
          <a:p>
            <a:pPr marL="0" indent="0"/>
            <a:r>
              <a:rPr lang="ru-RU" sz="2000" dirty="0" smtClean="0"/>
              <a:t>5. Рождаемости</a:t>
            </a:r>
          </a:p>
          <a:p>
            <a:pPr marL="0" indent="0"/>
            <a:r>
              <a:rPr lang="ru-RU" sz="2000" dirty="0" smtClean="0"/>
              <a:t>6. Рождение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74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Стр.66. </a:t>
            </a:r>
            <a:r>
              <a:rPr lang="ru-RU" smtClean="0"/>
              <a:t>Ключи.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Наука</a:t>
            </a:r>
            <a:r>
              <a:rPr lang="ru-RU" sz="2000" dirty="0" smtClean="0"/>
              <a:t> </a:t>
            </a:r>
            <a:r>
              <a:rPr lang="ru-RU" sz="2000" i="1" dirty="0" smtClean="0"/>
              <a:t>о чём? </a:t>
            </a:r>
            <a:r>
              <a:rPr lang="ru-RU" sz="2000" dirty="0" smtClean="0"/>
              <a:t>(П.п.) об обществе, о природе, о человеке, о населении, об экономике, о политике, о языке, о культуре</a:t>
            </a:r>
          </a:p>
          <a:p>
            <a:r>
              <a:rPr lang="it-IT" sz="2000" dirty="0" smtClean="0"/>
              <a:t>N.B. «</a:t>
            </a:r>
            <a:r>
              <a:rPr lang="ru-RU" sz="2000" dirty="0" smtClean="0"/>
              <a:t>Об + а, о, у, э, и». Об Анне, об Ольге, об Ульяне, об Эмме, об Италии.</a:t>
            </a:r>
          </a:p>
          <a:p>
            <a:r>
              <a:rPr lang="ru-RU" sz="2000" b="1" dirty="0" smtClean="0"/>
              <a:t>Согласно</a:t>
            </a:r>
            <a:r>
              <a:rPr lang="ru-RU" sz="2000" dirty="0" smtClean="0"/>
              <a:t> </a:t>
            </a:r>
            <a:r>
              <a:rPr lang="ru-RU" sz="2000" i="1" dirty="0" smtClean="0"/>
              <a:t>чему?</a:t>
            </a:r>
            <a:r>
              <a:rPr lang="ru-RU" sz="2000" dirty="0" smtClean="0"/>
              <a:t> (Д.п.) данным, информации, сведениям, фактам, теории.</a:t>
            </a:r>
          </a:p>
          <a:p>
            <a:r>
              <a:rPr lang="ru-RU" sz="2000" b="1" dirty="0" smtClean="0"/>
              <a:t>Большинство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стран, народов, государств, городов, территорий.</a:t>
            </a:r>
          </a:p>
          <a:p>
            <a:r>
              <a:rPr lang="ru-RU" sz="2000" b="1" dirty="0" smtClean="0"/>
              <a:t>Влиять, влияние </a:t>
            </a:r>
            <a:r>
              <a:rPr lang="ru-RU" sz="2000" i="1" dirty="0" smtClean="0"/>
              <a:t>на что? </a:t>
            </a:r>
            <a:r>
              <a:rPr lang="ru-RU" sz="2000" dirty="0" smtClean="0"/>
              <a:t>(В.п.) на ситуацию, на развитие, на миграцию, на политику, на экономику, на общество.</a:t>
            </a:r>
          </a:p>
          <a:p>
            <a:r>
              <a:rPr lang="ru-RU" sz="2000" b="1" dirty="0" smtClean="0"/>
              <a:t>Благополучие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государства, страны, семьи, народа, граждан, жителей.</a:t>
            </a:r>
          </a:p>
          <a:p>
            <a:r>
              <a:rPr lang="ru-RU" sz="2000" b="1" dirty="0" smtClean="0"/>
              <a:t>Контролировать</a:t>
            </a:r>
            <a:r>
              <a:rPr lang="ru-RU" sz="2000" dirty="0" smtClean="0"/>
              <a:t> </a:t>
            </a:r>
            <a:r>
              <a:rPr lang="ru-RU" sz="2000" i="1" dirty="0" smtClean="0"/>
              <a:t>что?</a:t>
            </a:r>
            <a:r>
              <a:rPr lang="ru-RU" sz="2000" dirty="0" smtClean="0"/>
              <a:t> (В.п.) развитие, общество, ситуацию, миграцию, процессы.</a:t>
            </a:r>
          </a:p>
          <a:p>
            <a:r>
              <a:rPr lang="ru-RU" sz="2000" b="1" dirty="0" smtClean="0"/>
              <a:t>Контроль</a:t>
            </a:r>
            <a:r>
              <a:rPr lang="ru-RU" sz="2000" dirty="0" smtClean="0"/>
              <a:t> </a:t>
            </a:r>
            <a:r>
              <a:rPr lang="ru-RU" sz="2000" i="1" dirty="0" smtClean="0"/>
              <a:t>за чем? </a:t>
            </a:r>
            <a:r>
              <a:rPr lang="ru-RU" sz="2000" dirty="0" smtClean="0"/>
              <a:t>(Т.п.) за развитием, за обществом, за ситуацией, за миграцией, за процессами.</a:t>
            </a:r>
          </a:p>
          <a:p>
            <a:r>
              <a:rPr lang="ru-RU" sz="2000" b="1" dirty="0" smtClean="0"/>
              <a:t>Население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страны, государства, города, села, региона, района, территории.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5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Стр.66. 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Цель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переписи, миграции, контроля, регулирования, исследования, деятельности, работы.</a:t>
            </a:r>
          </a:p>
          <a:p>
            <a:r>
              <a:rPr lang="ru-RU" sz="2000" b="1" dirty="0" smtClean="0"/>
              <a:t>Численность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населения, граждан, мигрантов, горожан, сельских жителей.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31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363</TotalTime>
  <Words>810</Words>
  <Application>Microsoft Office PowerPoint</Application>
  <PresentationFormat>Экран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Master_FOR-FAM_FOR-COM</vt:lpstr>
      <vt:lpstr>Презентация PowerPoint</vt:lpstr>
      <vt:lpstr>Упр.2. Стр.65. Ключи.</vt:lpstr>
      <vt:lpstr>Упр.3. Стр.65. Ключи.</vt:lpstr>
      <vt:lpstr>Упр.4. Стр.65. Ключи.</vt:lpstr>
      <vt:lpstr>Упр.5. Стр.65. Ключи.</vt:lpstr>
      <vt:lpstr>Упр.6. Стр.65. Подберите антонимы (см. «Материал для справок»). Ключи.</vt:lpstr>
      <vt:lpstr>Обратите внимание! Стр.66. Упр.7. Стр.66. Ключи.</vt:lpstr>
      <vt:lpstr>Упр.8. Стр.66. Ключи.</vt:lpstr>
      <vt:lpstr>Упр.8. Стр.66. Ключи (продолжение).</vt:lpstr>
      <vt:lpstr>Упр.9 А. Стр.67. Ключи.</vt:lpstr>
      <vt:lpstr>Упр.9А. Стр.67. Ключи (продолжение).</vt:lpstr>
      <vt:lpstr>Упр.9Б. Стр.67. Ключи.</vt:lpstr>
      <vt:lpstr>Примечание к упр.9Б стр.67.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31</cp:revision>
  <dcterms:created xsi:type="dcterms:W3CDTF">2016-08-01T13:43:10Z</dcterms:created>
  <dcterms:modified xsi:type="dcterms:W3CDTF">2024-07-10T09:20:39Z</dcterms:modified>
</cp:coreProperties>
</file>