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4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03/10/2024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domosti.ru/ecology/esg/articles/2024/08/29/1058795-nenuzhnie-veschi-prinosyat-pribi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4. Примите участие в дискуссии (упр.11 стр.54-55).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Готовимся к дискуссии (стр.54).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/>
          </a:p>
          <a:p>
            <a:r>
              <a:rPr lang="ru-RU" sz="2000" b="1" dirty="0"/>
              <a:t>Как выразить частичное согласие</a:t>
            </a:r>
          </a:p>
          <a:p>
            <a:endParaRPr lang="ru-RU" sz="2000" dirty="0"/>
          </a:p>
          <a:p>
            <a:r>
              <a:rPr lang="ru-RU" sz="2000" dirty="0"/>
              <a:t>В основном я согласен/ согласна с вами, однако …</a:t>
            </a:r>
          </a:p>
          <a:p>
            <a:r>
              <a:rPr lang="ru-RU" sz="2000" dirty="0"/>
              <a:t>С этим нельзя не согласиться, но …</a:t>
            </a:r>
          </a:p>
          <a:p>
            <a:r>
              <a:rPr lang="ru-RU" sz="2000" dirty="0"/>
              <a:t>Согласен/ согласна, но при условии, что …</a:t>
            </a:r>
          </a:p>
          <a:p>
            <a:r>
              <a:rPr lang="ru-RU" sz="2000" dirty="0"/>
              <a:t>Безусловно, но есть один момент.</a:t>
            </a:r>
          </a:p>
          <a:p>
            <a:r>
              <a:rPr lang="ru-RU" sz="2000" dirty="0"/>
              <a:t>Моя позиция по этому вопросу совпадает с вашей лишь частично.</a:t>
            </a:r>
          </a:p>
          <a:p>
            <a:endParaRPr lang="ru-RU" sz="2000" dirty="0"/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Прочитайте вопросы упр.11 на стр.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54-55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попробуйте на них ответить.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23853-71BE-C234-2207-75CBF26F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Посмотрите на фотографию и приведите другие примеры крупногабаритных отходов.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</a:b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Прочитайте статью о раздельном сборе мусора в России и расскажите, как это происходит в Италии.</a:t>
            </a: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6A1842-6C18-75F9-3EE4-5BCFF1C59EB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E58775E-D084-ABDD-F8D1-864A8616A1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" r="2594" b="-1"/>
          <a:stretch/>
        </p:blipFill>
        <p:spPr bwMode="auto">
          <a:xfrm>
            <a:off x="111255" y="828647"/>
            <a:ext cx="8894503" cy="548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05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2A5B8-4D40-28DE-4265-DEDA4DAD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" y="0"/>
            <a:ext cx="9091166" cy="692696"/>
          </a:xfrm>
        </p:spPr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https://www.vedomosti.ru/ecology/esg/articles/2024/08/29/1058795-nenuzhnie-veschi-prinosyat-pribil</a:t>
            </a:r>
            <a:b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</a:br>
            <a:endParaRPr lang="ru-RU" sz="1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8BD9E-D720-6A50-342F-485DDF03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1600" b="1" i="0" u="none" strike="noStrike" dirty="0">
                <a:solidFill>
                  <a:srgbClr val="000000"/>
                </a:solidFill>
                <a:effectLst/>
              </a:rPr>
              <a:t>Ненужные вещи приносят прибыль</a:t>
            </a:r>
          </a:p>
          <a:p>
            <a:pPr algn="just"/>
            <a:r>
              <a:rPr lang="ru-RU" sz="1600" b="0" i="1" dirty="0">
                <a:solidFill>
                  <a:srgbClr val="000000"/>
                </a:solidFill>
                <a:effectLst/>
              </a:rPr>
              <a:t>В России активно развивается бизнес по вывозу крупногабаритных отходов</a:t>
            </a:r>
            <a:endParaRPr lang="ru-RU" sz="1600" b="0" i="0" dirty="0">
              <a:solidFill>
                <a:srgbClr val="16A88E"/>
              </a:solidFill>
              <a:effectLst/>
            </a:endParaRP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Старая одежда, мебель и сломанная бытовая техника – вот что возглавляет список ненужных предметов, от которых избавляются россияне в первую очередь. Помощь в избавлении от этих вещей становится все более популярным бизнесом в нашей стране.</a:t>
            </a:r>
          </a:p>
          <a:p>
            <a:pPr algn="just"/>
            <a:r>
              <a:rPr lang="ru-RU" sz="1600" b="1" i="0" u="none" strike="noStrike" dirty="0">
                <a:solidFill>
                  <a:srgbClr val="000000"/>
                </a:solidFill>
                <a:effectLst/>
              </a:rPr>
              <a:t>Ответственно и удобно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За последнее время интерес к экологии и устойчивому развитию у населения значительно вырос, утверждают в Российском экологическом операторе (РЭО). И это наглядно демонстрирует то, как активно в стране развиваются сервисы по сбору вторсырья и ненужного хлама.  С начала реформы отрасли обращения с отходами в 40 регионах, присутствующих во всех федеральных округах, открылось более 80 экоцентров. 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Люди стали более ответственно относится к утилизации отходов и все больше узнают об экономике замкнутого цикла, о возможностях экологичным и ответственным способом избавится от вещей. Пилотный проект услуг экотакси запущен в шести городах России – в Москве, Санкт-Петербурге, Екатеринбурге, Иркутске, Новосибирске и Владивостоке. Соответствующий раздел появился в приложении «Уберу», с помощью которого можно заказать вывоз на переработку полиэтилентерефталата ПЭТ, алюминия, макулатуры и черных металлов.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Поскольку всюду появились раздельные баки для сбора мусора, фандоматы для приема пластиковых и металлических бутылок и банок, боксы для текстиля, эта тема становится все более популярной. 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E0D536-4142-B8CA-05E8-A75B96BC6A69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784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A7334-41C1-CC00-3E1D-F193F959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Чтобы самому не нести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80C491-8063-5588-0E75-E14B2511D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В Москве в 2021 г. начал работу сервис «Вывоз ненужных вещей». Сервис предлагает бесплатный вывоз крупногабаритной техники, а также металлических предметов и их частей. За вывоз мебели и изделий из дерева нужно платить.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Например, кухонная плита, холодильник, стиральная машина, ванна вывозятся бесплатно. Полностью пришедший в негодность автомобиль тоже. Металлическую дверь заберут без оплаты, а вот за вывоз деревянной, например, жителю Подмосковья придется заплатить 1500 руб. Столько же возьмут, если приедут забирать электронику весом до 150 кг или тумбочку. Вывоз кресла стоит 2 400 руб., дивана – от 3 500 руб. Дороже всего стоит избавиться от пианино – 4 500 руб.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Жители столицы за первую половину 2024 г. избавились от 5000 стиральных машин, 4500 холодильников, более 3000 электрических и газовых кухонных плит, а также шести автомобилей. Согласно информации столичных властей, с начала работы сервиса из квартир москвичей было вывезено более 2 т крупногабаритных вещей.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Подобные сервисы в России только зарождаются, пока их в стране не больше 10. И обязательное условие в этом бизнесе – иметь партнеров, которые принимают на переработку и утилизацию собранную электронику, мебель и прочее.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Сложность в том, что обычно это разные предприятия: технику утилизируют одни, мебель – другие, металлические ванны и двери – третьи. Поэтому компаниям в этом бизнесе жизненно важно иметь площадки, куда собранное будет отвезено, там отсортировано и переработано или утилизировано.  Просто собрать у населения и потом вывезти вещи на полигон компания не может, поскольку в этой сфере главное – добросовестное ведение бизнеса и следование принципам экологичности.</a:t>
            </a:r>
          </a:p>
          <a:p>
            <a:pPr algn="just"/>
            <a:endParaRPr lang="ru-RU" sz="1600" b="0" i="0" dirty="0">
              <a:solidFill>
                <a:srgbClr val="000000"/>
              </a:solidFill>
              <a:effectLst/>
            </a:endParaRPr>
          </a:p>
          <a:p>
            <a:pPr algn="just"/>
            <a:endParaRPr lang="ru-RU" sz="1600" b="0" i="0" dirty="0">
              <a:solidFill>
                <a:srgbClr val="000000"/>
              </a:solidFill>
              <a:effectLst/>
              <a:latin typeface="Lora" pitchFamily="2" charset="-52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9DC502-F538-59A8-C372-CA536718E947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39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E9104-336E-F70E-C811-E1AE3FD7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Текстильная проблема</a:t>
            </a:r>
            <a:b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A188C-CE08-1052-8A66-588B3823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По данным РЭО, всего в России ежегодно образуется около 50 млн т твердых коммунальных отходов (ТКО). Старая одежда и сломанная бытовая техника – одни из самых распространенных видов вещей, выбрасываемых горожанами.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Мировая текстильная промышленность занимает второе место по антропогенному воздействию на окружающую среду, при этом более 90% одежды пока попадает на свалки и полигоны, рассказал глава РЭО. По экспертным оценкам, в России собирается не менее 20 000 т текстиля ежегодно, но это лишь около 1% общего объема отправленного в мусор текстиля. Ежегодно каждый россиянин в среднем образует 16 кг текстильных отходов. В Москве ежедневно выбрасывается 100 т текстиля, 78% которого пригодна для повторного использования или переработки.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На российских свалках ежегодно оказывается до 2 млн т одежды, которая может разлагаться до 200 лет, загрязняя окружающую среду и выделяя метан с углекислым газом, прокомментировали ситуацию специалисты компании Ecoplatform, которая в рамках своего проекта «Не просто вещь» развивает сеть боксов для сдачи ненужной одежды на повторное использование и переработку.</a:t>
            </a:r>
          </a:p>
          <a:p>
            <a:pPr algn="just"/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При этом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старую одежду можно не только отправить на благотворительность или превратить, например, в утеплительные материалы. Благодаря химической переработке, можно произвести волокно – сырье для текстильной промышленности.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Создавая индустрию переработки текстиля, необходимо вместе с ней создавать эффективную систему сбора таких отходов от граждан. Боксы становятся хорошим решением проблемы: горожане охотно используют такой способ избавиться от ненужной одежды. В июне 2024 г. Ecoplatform подписала соглашение с Wildberries об установке в течение нескольких лет 10 000 боксов в пунктах выдачи по всей стране. </a:t>
            </a:r>
          </a:p>
          <a:p>
            <a:pPr algn="just"/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4E49DA-5328-4E87-7C41-59DEAAD85E6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134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81CFA-1635-CB5B-46E6-116B8426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Хлам, за который платят</a:t>
            </a:r>
            <a:b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31773-DFC8-46FB-8C29-ACC7D6CC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За крупногабаритную бытовую технику и металлические конструкции экотакси получают плату от компаний-переработчиков. За остальное платит заказчик. На этом и строится экономика таких проектов как «Убери». Так, по словам специалистов компании, утилизация мебели экономически не выгодна переработчикам. На выходе после переработки таких отходов получается очень недорогая продукция – например, пеллеты для розжига. Основной же объем составляющих элементов не перерабатывается. В бытовой технике, напротив, множество фракций, приносящих прибыль при производстве вторичной продукции – это и резина, и стекло, и пластик, и платы с цветными металлами, и металл.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Отходы электроники и электротехники – ценное вторсырье, поэтому для него уже налажена система сбора и сортировки. Технику в России преимущественно принимают в сетях магазинов бытовой техники и электроники, в экоцентрах и экопунктах. При этом такие отходы являются сложными для утилизации, поскольку содержат различные материалы. Для многих из них требуется современная высокотехнологичная инфраструктура по утилизации. Сейчас в России работает 354 предприятия по переработке электронных отходов. Глубина переработки электроники на них составляет по нормативам не менее 85%.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</a:rPr>
              <a:t>По мере роста инфраструктуры экономики замкнутого цикла растет и потребность во вторичном сырье. А после вступления в силу законодательства о расширенной ответственности производителей (РОП), вырастет и цена на него. И с этой точки зрения у предприятий по вывозу отходов хорошие перспективы.</a:t>
            </a:r>
          </a:p>
          <a:p>
            <a:pPr algn="just"/>
            <a:r>
              <a:rPr lang="ru-RU" sz="1600" b="1" i="0" dirty="0">
                <a:solidFill>
                  <a:srgbClr val="000000"/>
                </a:solidFill>
                <a:effectLst/>
              </a:rPr>
              <a:t>Составьте русско-итальянский словарь по теме «Раздельный сбор вторсырья и переработка отходов».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E90990-B3C6-A80B-370A-C7ABBCEA38E1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74844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516</TotalTime>
  <Words>1186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Lora</vt:lpstr>
      <vt:lpstr>Raleway</vt:lpstr>
      <vt:lpstr>Times New Roman</vt:lpstr>
      <vt:lpstr>Master_FOR-FAM_FOR-COM</vt:lpstr>
      <vt:lpstr>Презентация PowerPoint</vt:lpstr>
      <vt:lpstr>Готовимся к дискуссии (стр.54).</vt:lpstr>
      <vt:lpstr>Посмотрите на фотографию и приведите другие примеры крупногабаритных отходов. Прочитайте статью о раздельном сборе мусора в России и расскажите, как это происходит в Италии.</vt:lpstr>
      <vt:lpstr> https://www.vedomosti.ru/ecology/esg/articles/2024/08/29/1058795-nenuzhnie-veschi-prinosyat-pribil </vt:lpstr>
      <vt:lpstr>Чтобы самому не нести </vt:lpstr>
      <vt:lpstr>Текстильная проблема </vt:lpstr>
      <vt:lpstr>Хлам, за который платят 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34</cp:revision>
  <dcterms:created xsi:type="dcterms:W3CDTF">2016-08-01T13:43:10Z</dcterms:created>
  <dcterms:modified xsi:type="dcterms:W3CDTF">2024-10-03T06:33:06Z</dcterms:modified>
</cp:coreProperties>
</file>