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>
        <p:scale>
          <a:sx n="81" d="100"/>
          <a:sy n="81" d="100"/>
        </p:scale>
        <p:origin x="955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05/03/2025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4297C-E467-4CAA-A04B-0772215018E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270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4. Грамматика. 2. Активные и пассивные конструкции. Образование кратких форм пассивных причастий.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Полная и краткая формы пассивных причастий (стр.57).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" y="620688"/>
            <a:ext cx="9099937" cy="5757142"/>
          </a:xfrm>
        </p:spPr>
        <p:txBody>
          <a:bodyPr/>
          <a:lstStyle/>
          <a:p>
            <a:r>
              <a:rPr lang="ru-RU" sz="2000" dirty="0"/>
              <a:t>Пассивные (= страдательные) причастия прошедшего времени имеют полную и краткую формы.</a:t>
            </a:r>
          </a:p>
          <a:p>
            <a:endParaRPr lang="ru-RU" sz="2000" dirty="0"/>
          </a:p>
          <a:p>
            <a:r>
              <a:rPr lang="ru-RU" sz="2000" dirty="0"/>
              <a:t>Причастие в полной форме выполняет в предложении функцию определения:</a:t>
            </a:r>
          </a:p>
          <a:p>
            <a:r>
              <a:rPr lang="ru-RU" sz="2000" b="1" dirty="0"/>
              <a:t>построенный</a:t>
            </a:r>
            <a:r>
              <a:rPr lang="ru-RU" sz="2000" dirty="0"/>
              <a:t> дом, </a:t>
            </a:r>
            <a:r>
              <a:rPr lang="ru-RU" sz="2000" b="1" dirty="0"/>
              <a:t>законченная</a:t>
            </a:r>
            <a:r>
              <a:rPr lang="ru-RU" sz="2000" dirty="0"/>
              <a:t> работа, </a:t>
            </a:r>
            <a:r>
              <a:rPr lang="ru-RU" sz="2000" b="1" dirty="0"/>
              <a:t>написанное</a:t>
            </a:r>
            <a:r>
              <a:rPr lang="ru-RU" sz="2000" dirty="0"/>
              <a:t> письмо, </a:t>
            </a:r>
            <a:r>
              <a:rPr lang="ru-RU" sz="2000" b="1" dirty="0"/>
              <a:t>забытые</a:t>
            </a:r>
            <a:r>
              <a:rPr lang="ru-RU" sz="2000" dirty="0"/>
              <a:t> слова.</a:t>
            </a:r>
          </a:p>
          <a:p>
            <a:endParaRPr lang="ru-RU" sz="2000" dirty="0"/>
          </a:p>
          <a:p>
            <a:r>
              <a:rPr lang="ru-RU" sz="2000" dirty="0"/>
              <a:t>Причастие в краткой форме является в предложении предикатом:</a:t>
            </a:r>
          </a:p>
          <a:p>
            <a:r>
              <a:rPr lang="ru-RU" sz="2000" dirty="0"/>
              <a:t>Дом </a:t>
            </a:r>
            <a:r>
              <a:rPr lang="ru-RU" sz="2000" b="1" dirty="0"/>
              <a:t>построен</a:t>
            </a:r>
            <a:r>
              <a:rPr lang="ru-RU" sz="2000" dirty="0"/>
              <a:t>. Работа </a:t>
            </a:r>
            <a:r>
              <a:rPr lang="ru-RU" sz="2000" b="1" dirty="0"/>
              <a:t>закончена</a:t>
            </a:r>
            <a:r>
              <a:rPr lang="ru-RU" sz="2000" dirty="0"/>
              <a:t>. Письмо </a:t>
            </a:r>
            <a:r>
              <a:rPr lang="ru-RU" sz="2000" b="1" dirty="0"/>
              <a:t>написано</a:t>
            </a:r>
            <a:r>
              <a:rPr lang="ru-RU" sz="2000" dirty="0"/>
              <a:t>. Слова </a:t>
            </a:r>
            <a:r>
              <a:rPr lang="ru-RU" sz="2000" b="1" dirty="0"/>
              <a:t>забыты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/>
              <a:t>Краткие формы причастий образуются от полных форм:</a:t>
            </a:r>
          </a:p>
          <a:p>
            <a:r>
              <a:rPr lang="ru-RU" sz="2000" b="1" dirty="0"/>
              <a:t>построенный</a:t>
            </a:r>
            <a:r>
              <a:rPr lang="ru-RU" sz="2000" dirty="0"/>
              <a:t> – </a:t>
            </a:r>
            <a:r>
              <a:rPr lang="ru-RU" sz="2000" b="1" dirty="0"/>
              <a:t>построен</a:t>
            </a:r>
            <a:r>
              <a:rPr lang="ru-RU" sz="2000" dirty="0"/>
              <a:t> (построен</a:t>
            </a:r>
            <a:r>
              <a:rPr lang="ru-RU" sz="2000" b="1" dirty="0"/>
              <a:t>а</a:t>
            </a:r>
            <a:r>
              <a:rPr lang="ru-RU" sz="2000" dirty="0"/>
              <a:t>, построен</a:t>
            </a:r>
            <a:r>
              <a:rPr lang="ru-RU" sz="2000" b="1" dirty="0"/>
              <a:t>о</a:t>
            </a:r>
            <a:r>
              <a:rPr lang="ru-RU" sz="2000" dirty="0"/>
              <a:t>, построен</a:t>
            </a:r>
            <a:r>
              <a:rPr lang="ru-RU" sz="2000" b="1" dirty="0"/>
              <a:t>ы</a:t>
            </a:r>
            <a:r>
              <a:rPr lang="ru-RU" sz="2000" dirty="0"/>
              <a:t>).</a:t>
            </a:r>
          </a:p>
          <a:p>
            <a:r>
              <a:rPr lang="ru-RU" sz="2000" dirty="0"/>
              <a:t>Краткие причастия согласуются с существительными в роде и числе.</a:t>
            </a:r>
          </a:p>
          <a:p>
            <a:r>
              <a:rPr lang="ru-RU" sz="2000" dirty="0"/>
              <a:t>Дом </a:t>
            </a:r>
            <a:r>
              <a:rPr lang="ru-RU" sz="2000" b="1" dirty="0"/>
              <a:t>построен</a:t>
            </a:r>
            <a:r>
              <a:rPr lang="ru-RU" sz="2000" dirty="0"/>
              <a:t>. Школа </a:t>
            </a:r>
            <a:r>
              <a:rPr lang="ru-RU" sz="2000" b="1" dirty="0"/>
              <a:t>построена</a:t>
            </a:r>
            <a:r>
              <a:rPr lang="ru-RU" sz="2000" dirty="0"/>
              <a:t>. Здание </a:t>
            </a:r>
            <a:r>
              <a:rPr lang="ru-RU" sz="2000" b="1" dirty="0"/>
              <a:t>построено</a:t>
            </a:r>
            <a:r>
              <a:rPr lang="ru-RU" sz="2000" dirty="0"/>
              <a:t>. Здания </a:t>
            </a:r>
            <a:r>
              <a:rPr lang="ru-RU" sz="2000" b="1" dirty="0"/>
              <a:t>построены</a:t>
            </a:r>
            <a:r>
              <a:rPr lang="ru-RU" sz="2000" dirty="0"/>
              <a:t>.</a:t>
            </a:r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Образование полных форм причастий (стр.57).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6512" y="548680"/>
            <a:ext cx="9099937" cy="5760640"/>
          </a:xfrm>
        </p:spPr>
        <p:txBody>
          <a:bodyPr/>
          <a:lstStyle/>
          <a:p>
            <a:r>
              <a:rPr lang="ru-RU" sz="1600" dirty="0"/>
              <a:t>Полные формы пассивных причастий прошедшего времени образуются от основы инфинитива переходных глаголов СВ с помощью суффиксов:</a:t>
            </a:r>
          </a:p>
          <a:p>
            <a:r>
              <a:rPr lang="ru-RU" sz="1600" dirty="0"/>
              <a:t> </a:t>
            </a:r>
            <a:r>
              <a:rPr lang="ru-RU" sz="1600" b="1" dirty="0"/>
              <a:t>–нн- </a:t>
            </a:r>
            <a:r>
              <a:rPr lang="ru-RU" sz="1600" dirty="0"/>
              <a:t>(глаголы на –ать, -ять, -</a:t>
            </a:r>
            <a:r>
              <a:rPr lang="ru-RU" sz="1600" dirty="0" err="1"/>
              <a:t>еть</a:t>
            </a:r>
            <a:r>
              <a:rPr lang="ru-RU" sz="1600" dirty="0"/>
              <a:t>). Если ударение в инфинитиве падает на последний слог, то в причастии ударение смещается на один слог влево: </a:t>
            </a:r>
            <a:endParaRPr lang="ru-RU" sz="1600" b="1" dirty="0"/>
          </a:p>
          <a:p>
            <a:r>
              <a:rPr lang="ru-RU" sz="1600" b="1" dirty="0"/>
              <a:t>		</a:t>
            </a:r>
            <a:r>
              <a:rPr lang="ru-RU" sz="1600" dirty="0" err="1"/>
              <a:t>прочитАть</a:t>
            </a:r>
            <a:r>
              <a:rPr lang="ru-RU" sz="1600" dirty="0"/>
              <a:t> – </a:t>
            </a:r>
            <a:r>
              <a:rPr lang="ru-RU" sz="1600" dirty="0" err="1"/>
              <a:t>прочита</a:t>
            </a:r>
            <a:r>
              <a:rPr lang="ru-RU" sz="1600" dirty="0"/>
              <a:t>- - </a:t>
            </a:r>
            <a:r>
              <a:rPr lang="ru-RU" sz="1600" dirty="0" err="1"/>
              <a:t>прочИта</a:t>
            </a:r>
            <a:r>
              <a:rPr lang="ru-RU" sz="1600" b="1" dirty="0" err="1"/>
              <a:t>нн</a:t>
            </a:r>
            <a:r>
              <a:rPr lang="ru-RU" sz="1600" dirty="0" err="1"/>
              <a:t>ый</a:t>
            </a:r>
            <a:endParaRPr lang="ru-RU" sz="1600" dirty="0"/>
          </a:p>
          <a:p>
            <a:r>
              <a:rPr lang="ru-RU" sz="1600" dirty="0"/>
              <a:t>		</a:t>
            </a:r>
            <a:r>
              <a:rPr lang="ru-RU" sz="1600" dirty="0" err="1"/>
              <a:t>потерЯть</a:t>
            </a:r>
            <a:r>
              <a:rPr lang="ru-RU" sz="1600" dirty="0"/>
              <a:t> – потеря- - </a:t>
            </a:r>
            <a:r>
              <a:rPr lang="ru-RU" sz="1600" dirty="0" err="1"/>
              <a:t>потЕря</a:t>
            </a:r>
            <a:r>
              <a:rPr lang="ru-RU" sz="1600" b="1" dirty="0" err="1"/>
              <a:t>нн</a:t>
            </a:r>
            <a:r>
              <a:rPr lang="ru-RU" sz="1600" dirty="0" err="1"/>
              <a:t>ый</a:t>
            </a:r>
            <a:endParaRPr lang="ru-RU" sz="1600" dirty="0"/>
          </a:p>
          <a:p>
            <a:r>
              <a:rPr lang="ru-RU" sz="1600" dirty="0"/>
              <a:t>		увидеть – увиде- - увиде</a:t>
            </a:r>
            <a:r>
              <a:rPr lang="ru-RU" sz="1600" b="1" dirty="0"/>
              <a:t>нн</a:t>
            </a:r>
            <a:r>
              <a:rPr lang="ru-RU" sz="1600" dirty="0"/>
              <a:t>ый</a:t>
            </a:r>
          </a:p>
          <a:p>
            <a:r>
              <a:rPr lang="ru-RU" sz="1600" b="1" dirty="0"/>
              <a:t> -енн-/-ённ- </a:t>
            </a:r>
            <a:r>
              <a:rPr lang="ru-RU" sz="1600" dirty="0"/>
              <a:t>(глаголы на –ить, - </a:t>
            </a:r>
            <a:r>
              <a:rPr lang="ru-RU" sz="1600" dirty="0" err="1"/>
              <a:t>еть</a:t>
            </a:r>
            <a:r>
              <a:rPr lang="ru-RU" sz="1600" dirty="0"/>
              <a:t> с чередованием согласной в корне):</a:t>
            </a:r>
          </a:p>
          <a:p>
            <a:r>
              <a:rPr lang="ru-RU" sz="1600" dirty="0"/>
              <a:t>		построить – построи- - постро</a:t>
            </a:r>
            <a:r>
              <a:rPr lang="ru-RU" sz="1600" b="1" dirty="0"/>
              <a:t>енн</a:t>
            </a:r>
            <a:r>
              <a:rPr lang="ru-RU" sz="1600" dirty="0"/>
              <a:t>ый</a:t>
            </a:r>
          </a:p>
          <a:p>
            <a:r>
              <a:rPr lang="ru-RU" sz="1600" dirty="0"/>
              <a:t>	  </a:t>
            </a:r>
            <a:r>
              <a:rPr lang="ru-RU" sz="1600" dirty="0" err="1"/>
              <a:t>изучИть</a:t>
            </a:r>
            <a:r>
              <a:rPr lang="ru-RU" sz="1600" dirty="0"/>
              <a:t> – изучи- - </a:t>
            </a:r>
            <a:r>
              <a:rPr lang="ru-RU" sz="1600" dirty="0" err="1"/>
              <a:t>изУч</a:t>
            </a:r>
            <a:r>
              <a:rPr lang="ru-RU" sz="1600" b="1" dirty="0" err="1"/>
              <a:t>енн</a:t>
            </a:r>
            <a:r>
              <a:rPr lang="ru-RU" sz="1600" dirty="0" err="1"/>
              <a:t>ый</a:t>
            </a:r>
            <a:r>
              <a:rPr lang="ru-RU" sz="1600" dirty="0"/>
              <a:t>  (в глаголах с «ч» ударение смещается влево, если в инфинитиве ударение на последнем слоге)</a:t>
            </a:r>
          </a:p>
          <a:p>
            <a:r>
              <a:rPr lang="ru-RU" sz="1600" dirty="0"/>
              <a:t>		</a:t>
            </a:r>
            <a:r>
              <a:rPr lang="ru-RU" sz="1600" dirty="0" err="1"/>
              <a:t>решИть</a:t>
            </a:r>
            <a:r>
              <a:rPr lang="ru-RU" sz="1600" dirty="0"/>
              <a:t> – реши- - </a:t>
            </a:r>
            <a:r>
              <a:rPr lang="ru-RU" sz="1600" dirty="0" err="1"/>
              <a:t>реш</a:t>
            </a:r>
            <a:r>
              <a:rPr lang="ru-RU" sz="1600" b="1" dirty="0" err="1"/>
              <a:t>Ённ</a:t>
            </a:r>
            <a:r>
              <a:rPr lang="ru-RU" sz="1600" dirty="0" err="1"/>
              <a:t>ый</a:t>
            </a:r>
            <a:r>
              <a:rPr lang="ru-RU" sz="1600" dirty="0"/>
              <a:t> (глаголы с «ш» и «щ» в инфинитиве или в 1 лице </a:t>
            </a:r>
            <a:r>
              <a:rPr lang="ru-RU" sz="1600" dirty="0" err="1"/>
              <a:t>ед.ч</a:t>
            </a:r>
            <a:r>
              <a:rPr lang="ru-RU" sz="1600" dirty="0"/>
              <a:t>.: возвратить – возвращу - возвращённый )</a:t>
            </a:r>
          </a:p>
          <a:p>
            <a:r>
              <a:rPr lang="ru-RU" sz="1600" dirty="0"/>
              <a:t>		приготовить – приготови- - пригото</a:t>
            </a:r>
            <a:r>
              <a:rPr lang="ru-RU" sz="1600" u="sng" dirty="0"/>
              <a:t>вл</a:t>
            </a:r>
            <a:r>
              <a:rPr lang="ru-RU" sz="1600" b="1" dirty="0"/>
              <a:t>енн</a:t>
            </a:r>
            <a:r>
              <a:rPr lang="ru-RU" sz="1600" dirty="0"/>
              <a:t>ый </a:t>
            </a:r>
          </a:p>
          <a:p>
            <a:r>
              <a:rPr lang="ru-RU" sz="1600" dirty="0"/>
              <a:t>			(чередование в/</a:t>
            </a:r>
            <a:r>
              <a:rPr lang="ru-RU" sz="1600" dirty="0" err="1"/>
              <a:t>вл</a:t>
            </a:r>
            <a:r>
              <a:rPr lang="ru-RU" sz="1600" dirty="0"/>
              <a:t>: я приготовлю)</a:t>
            </a:r>
          </a:p>
          <a:p>
            <a:r>
              <a:rPr lang="ru-RU" sz="1600" dirty="0"/>
              <a:t>		обидеть – обиде- - оби</a:t>
            </a:r>
            <a:r>
              <a:rPr lang="ru-RU" sz="1600" u="sng" dirty="0"/>
              <a:t>ж</a:t>
            </a:r>
            <a:r>
              <a:rPr lang="ru-RU" sz="1600" b="1" dirty="0"/>
              <a:t>енн</a:t>
            </a:r>
            <a:r>
              <a:rPr lang="ru-RU" sz="1600" dirty="0"/>
              <a:t>ый (д/ж: я обижу)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142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Образование полных форм причастий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 -т-: </a:t>
            </a:r>
            <a:r>
              <a:rPr lang="ru-RU" sz="2000" dirty="0"/>
              <a:t>открыть – откры- - откры</a:t>
            </a:r>
            <a:r>
              <a:rPr lang="ru-RU" sz="2000" b="1" dirty="0"/>
              <a:t>т</a:t>
            </a:r>
            <a:r>
              <a:rPr lang="ru-RU" sz="2000" dirty="0"/>
              <a:t>ый </a:t>
            </a:r>
          </a:p>
          <a:p>
            <a:r>
              <a:rPr lang="ru-RU" sz="2000" dirty="0"/>
              <a:t>	(глаголы на –ыть)</a:t>
            </a:r>
          </a:p>
          <a:p>
            <a:r>
              <a:rPr lang="ru-RU" sz="2000" dirty="0"/>
              <a:t>	</a:t>
            </a:r>
          </a:p>
          <a:p>
            <a:r>
              <a:rPr lang="ru-RU" sz="2000" dirty="0"/>
              <a:t>	убить – уби- - уби</a:t>
            </a:r>
            <a:r>
              <a:rPr lang="ru-RU" sz="2000" b="1" dirty="0"/>
              <a:t>т</a:t>
            </a:r>
            <a:r>
              <a:rPr lang="ru-RU" sz="2000" dirty="0"/>
              <a:t>ый </a:t>
            </a:r>
          </a:p>
          <a:p>
            <a:r>
              <a:rPr lang="ru-RU" sz="2000" dirty="0"/>
              <a:t>	(глаголы на –ить с чередованием гласных в корне: я убью (и/ь)</a:t>
            </a:r>
          </a:p>
          <a:p>
            <a:endParaRPr lang="ru-RU" sz="2000" dirty="0"/>
          </a:p>
          <a:p>
            <a:r>
              <a:rPr lang="ru-RU" sz="2000" dirty="0"/>
              <a:t>	понять – поня- - пОня</a:t>
            </a:r>
            <a:r>
              <a:rPr lang="ru-RU" sz="2000" b="1" dirty="0"/>
              <a:t>т</a:t>
            </a:r>
            <a:r>
              <a:rPr lang="ru-RU" sz="2000" dirty="0"/>
              <a:t>ый</a:t>
            </a:r>
          </a:p>
          <a:p>
            <a:r>
              <a:rPr lang="ru-RU" sz="2000" dirty="0"/>
              <a:t>	(глаголы на –нять, ударение смещается на один слог влево, как и в </a:t>
            </a:r>
            <a:r>
              <a:rPr lang="ru-RU" sz="2000" dirty="0" err="1"/>
              <a:t>прош.вр</a:t>
            </a:r>
            <a:r>
              <a:rPr lang="ru-RU" sz="2000" dirty="0"/>
              <a:t>.)</a:t>
            </a:r>
          </a:p>
          <a:p>
            <a:endParaRPr lang="ru-RU" sz="2000" dirty="0"/>
          </a:p>
          <a:p>
            <a:r>
              <a:rPr lang="ru-RU" sz="2000" dirty="0"/>
              <a:t>	обмануть – обману- - обмАну</a:t>
            </a:r>
            <a:r>
              <a:rPr lang="ru-RU" sz="2000" b="1" dirty="0"/>
              <a:t>т</a:t>
            </a:r>
            <a:r>
              <a:rPr lang="ru-RU" sz="2000" dirty="0"/>
              <a:t>ый</a:t>
            </a:r>
          </a:p>
          <a:p>
            <a:r>
              <a:rPr lang="ru-RU" sz="2000" dirty="0"/>
              <a:t>	(некоторые глаголы на –нуть)</a:t>
            </a:r>
          </a:p>
          <a:p>
            <a:r>
              <a:rPr lang="ru-RU" sz="2000" dirty="0"/>
              <a:t>Упр.1, 2, 3, 5 (стр.58-61).</a:t>
            </a:r>
          </a:p>
          <a:p>
            <a:r>
              <a:rPr lang="ru-RU" sz="2000" dirty="0"/>
              <a:t>	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152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Упр.1. Стр.58-59.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r>
              <a:rPr lang="ru-RU" sz="2000" dirty="0"/>
              <a:t>А. </a:t>
            </a:r>
          </a:p>
          <a:p>
            <a:r>
              <a:rPr lang="ru-RU" sz="2000" dirty="0"/>
              <a:t>напИсанный</a:t>
            </a:r>
          </a:p>
          <a:p>
            <a:r>
              <a:rPr lang="ru-RU" sz="2000" dirty="0"/>
              <a:t>сделанный</a:t>
            </a:r>
          </a:p>
          <a:p>
            <a:r>
              <a:rPr lang="ru-RU" sz="2000" dirty="0"/>
              <a:t>сОзданный</a:t>
            </a:r>
          </a:p>
          <a:p>
            <a:r>
              <a:rPr lang="ru-RU" sz="2000" dirty="0"/>
              <a:t>прочИтанный</a:t>
            </a:r>
          </a:p>
          <a:p>
            <a:r>
              <a:rPr lang="ru-RU" sz="2000" dirty="0"/>
              <a:t>пОсланный</a:t>
            </a:r>
          </a:p>
          <a:p>
            <a:r>
              <a:rPr lang="ru-RU" sz="2000" dirty="0"/>
              <a:t>организОванный</a:t>
            </a:r>
          </a:p>
          <a:p>
            <a:r>
              <a:rPr lang="ru-RU" sz="2000" dirty="0"/>
              <a:t>покАзанный</a:t>
            </a:r>
          </a:p>
          <a:p>
            <a:r>
              <a:rPr lang="ru-RU" sz="2000" dirty="0"/>
              <a:t>исследованный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Б.</a:t>
            </a:r>
          </a:p>
          <a:p>
            <a:r>
              <a:rPr lang="ru-RU" sz="2000" dirty="0"/>
              <a:t>приготовЛенный</a:t>
            </a:r>
          </a:p>
          <a:p>
            <a:r>
              <a:rPr lang="ru-RU" sz="2000" dirty="0"/>
              <a:t>проверенный</a:t>
            </a:r>
          </a:p>
          <a:p>
            <a:r>
              <a:rPr lang="ru-RU" sz="2000" dirty="0"/>
              <a:t>полУченный</a:t>
            </a:r>
          </a:p>
          <a:p>
            <a:r>
              <a:rPr lang="ru-RU" sz="2000" dirty="0"/>
              <a:t>решЁнный</a:t>
            </a:r>
          </a:p>
          <a:p>
            <a:r>
              <a:rPr lang="ru-RU" sz="2000" dirty="0"/>
              <a:t>исправЛенный</a:t>
            </a:r>
          </a:p>
          <a:p>
            <a:r>
              <a:rPr lang="ru-RU" sz="2000" dirty="0"/>
              <a:t>изУченный</a:t>
            </a:r>
          </a:p>
          <a:p>
            <a:r>
              <a:rPr lang="ru-RU" sz="2000" dirty="0"/>
              <a:t>уменьшенный</a:t>
            </a:r>
          </a:p>
          <a:p>
            <a:r>
              <a:rPr lang="ru-RU" sz="2000" dirty="0"/>
              <a:t>увеличенный</a:t>
            </a:r>
          </a:p>
          <a:p>
            <a:r>
              <a:rPr lang="ru-RU" sz="2000" dirty="0"/>
              <a:t>сниЖенный</a:t>
            </a:r>
          </a:p>
          <a:p>
            <a:r>
              <a:rPr lang="ru-RU" sz="2000" dirty="0"/>
              <a:t>повыШенный</a:t>
            </a:r>
          </a:p>
          <a:p>
            <a:r>
              <a:rPr lang="ru-RU" sz="2000" dirty="0"/>
              <a:t>сокраЩЁнный</a:t>
            </a:r>
          </a:p>
          <a:p>
            <a:r>
              <a:rPr lang="ru-RU" sz="2000" dirty="0"/>
              <a:t>В.</a:t>
            </a:r>
          </a:p>
          <a:p>
            <a:r>
              <a:rPr lang="ru-RU" sz="2000" dirty="0"/>
              <a:t>открытый</a:t>
            </a:r>
          </a:p>
          <a:p>
            <a:r>
              <a:rPr lang="ru-RU" sz="2000" dirty="0"/>
              <a:t>закрытый</a:t>
            </a:r>
          </a:p>
          <a:p>
            <a:r>
              <a:rPr lang="ru-RU" sz="2000" dirty="0"/>
              <a:t>убитый</a:t>
            </a:r>
          </a:p>
          <a:p>
            <a:r>
              <a:rPr lang="ru-RU" sz="2000" dirty="0"/>
              <a:t>выпитый</a:t>
            </a:r>
          </a:p>
          <a:p>
            <a:r>
              <a:rPr lang="ru-RU" sz="2000" dirty="0"/>
              <a:t>развитый</a:t>
            </a:r>
          </a:p>
          <a:p>
            <a:r>
              <a:rPr lang="ru-RU" sz="2000" dirty="0"/>
              <a:t>прИнятый</a:t>
            </a:r>
          </a:p>
          <a:p>
            <a:r>
              <a:rPr lang="ru-RU" sz="2000" dirty="0"/>
              <a:t>достигнутый</a:t>
            </a:r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985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Упр.2. Стр.59.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Используйте пассивную конструкцию вместо активной.</a:t>
            </a:r>
          </a:p>
          <a:p>
            <a:pPr marL="457200" indent="-457200">
              <a:buAutoNum type="arabicParenR"/>
            </a:pPr>
            <a:r>
              <a:rPr lang="ru-RU" sz="2000" dirty="0"/>
              <a:t>… открыта выставка … .</a:t>
            </a:r>
          </a:p>
          <a:p>
            <a:pPr marL="457200" indent="-457200">
              <a:buAutoNum type="arabicParenR"/>
            </a:pPr>
            <a:r>
              <a:rPr lang="ru-RU" sz="2000" dirty="0"/>
              <a:t>Старая станция метро закрыта на ремонт.</a:t>
            </a:r>
          </a:p>
          <a:p>
            <a:pPr marL="457200" indent="-457200">
              <a:buAutoNum type="arabicParenR"/>
            </a:pPr>
            <a:r>
              <a:rPr lang="ru-RU" sz="2000" dirty="0"/>
              <a:t>Письмо читателя было опубликовано редакцией газеты.</a:t>
            </a:r>
          </a:p>
          <a:p>
            <a:pPr marL="457200" indent="-457200">
              <a:buAutoNum type="arabicParenR"/>
            </a:pPr>
            <a:r>
              <a:rPr lang="ru-RU" sz="2000" dirty="0"/>
              <a:t>Новые компьютеры для учащихся получены всеми школами региона.</a:t>
            </a:r>
          </a:p>
          <a:p>
            <a:pPr marL="457200" indent="-457200">
              <a:buAutoNum type="arabicParenR"/>
            </a:pPr>
            <a:r>
              <a:rPr lang="ru-RU" sz="2000" dirty="0"/>
              <a:t>План строительства в этом районе был изменён властями города.</a:t>
            </a:r>
          </a:p>
          <a:p>
            <a:pPr marL="457200" indent="-457200">
              <a:buAutoNum type="arabicParenR"/>
            </a:pPr>
            <a:r>
              <a:rPr lang="ru-RU" sz="2000" dirty="0"/>
              <a:t>Акция протеста организована активистами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Въездные визы … были выданы посольством России.</a:t>
            </a:r>
          </a:p>
          <a:p>
            <a:pPr marL="457200" indent="-457200">
              <a:buAutoNum type="arabicParenR"/>
            </a:pPr>
            <a:r>
              <a:rPr lang="ru-RU" sz="2000" dirty="0"/>
              <a:t>Музей закрыт на реставрацию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Какими странами вывозятся промышленные отходы … ?</a:t>
            </a:r>
          </a:p>
          <a:p>
            <a:pPr marL="457200" indent="-457200">
              <a:buAutoNum type="arabicParenR"/>
            </a:pPr>
            <a:r>
              <a:rPr lang="ru-RU" sz="2000" dirty="0"/>
              <a:t>Когда обществом было усилено воздействие … 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856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Упр.3. Стр.59.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Задайте вопрос, используя пассивную конструкцию.</a:t>
            </a:r>
          </a:p>
          <a:p>
            <a:pPr marL="457200" indent="-457200">
              <a:buAutoNum type="arabicParenR"/>
            </a:pPr>
            <a:r>
              <a:rPr lang="ru-RU" sz="2000" dirty="0"/>
              <a:t>Кем изучаются основы экологии в школе?</a:t>
            </a:r>
          </a:p>
          <a:p>
            <a:pPr marL="457200" indent="-457200">
              <a:buAutoNum type="arabicParenR"/>
            </a:pPr>
            <a:r>
              <a:rPr lang="ru-RU" sz="2000" dirty="0"/>
              <a:t>Какой наукой исследуются взаимоотношения … ?</a:t>
            </a:r>
          </a:p>
          <a:p>
            <a:pPr marL="457200" indent="-457200">
              <a:buAutoNum type="arabicParenR"/>
            </a:pPr>
            <a:r>
              <a:rPr lang="ru-RU" sz="2000" dirty="0"/>
              <a:t>Чем создаётся угроза окружающей среде?</a:t>
            </a:r>
          </a:p>
          <a:p>
            <a:pPr marL="457200" indent="-457200">
              <a:buAutoNum type="arabicParenR"/>
            </a:pPr>
            <a:r>
              <a:rPr lang="ru-RU" sz="2000" dirty="0"/>
              <a:t>Чем нарушаются естественные процессы … ?</a:t>
            </a:r>
          </a:p>
          <a:p>
            <a:pPr marL="457200" indent="-457200">
              <a:buAutoNum type="arabicParenR"/>
            </a:pPr>
            <a:r>
              <a:rPr lang="ru-RU" sz="2000" dirty="0"/>
              <a:t>Каким государственным органом принимаются меры … ?</a:t>
            </a:r>
          </a:p>
          <a:p>
            <a:pPr marL="457200" indent="-457200">
              <a:buAutoNum type="arabicParenR"/>
            </a:pPr>
            <a:r>
              <a:rPr lang="ru-RU" sz="2000" dirty="0"/>
              <a:t>Кем решается транспортная проблема в Москве?</a:t>
            </a:r>
          </a:p>
          <a:p>
            <a:pPr marL="457200" indent="-457200">
              <a:buAutoNum type="arabicParenR"/>
            </a:pPr>
            <a:r>
              <a:rPr lang="ru-RU" sz="2000" dirty="0"/>
              <a:t>Каким общественным движением ведётся постоянная работа … ?</a:t>
            </a:r>
          </a:p>
          <a:p>
            <a:pPr marL="457200" indent="-457200">
              <a:buAutoNum type="arabicParenR"/>
            </a:pPr>
            <a:r>
              <a:rPr lang="ru-RU" sz="2000" dirty="0"/>
              <a:t>Какими учёными проводится экологический рейтинг городов?</a:t>
            </a:r>
          </a:p>
          <a:p>
            <a:pPr marL="457200" indent="-457200">
              <a:buAutoNum type="arabicParenR"/>
            </a:pPr>
            <a:r>
              <a:rPr lang="ru-RU" sz="2000" dirty="0"/>
              <a:t>Какими странами вывозятся промышленные отходы … ?</a:t>
            </a:r>
          </a:p>
          <a:p>
            <a:pPr marL="457200" indent="-457200">
              <a:buAutoNum type="arabicParenR"/>
            </a:pPr>
            <a:r>
              <a:rPr lang="ru-RU" sz="2000" dirty="0"/>
              <a:t>Когда обществом было усилено воздействие … 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8081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Упр.5. Стр.60-61.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Используйте пассивную конструкцию вместо активной.</a:t>
            </a:r>
          </a:p>
          <a:p>
            <a:pPr marL="457200" indent="-457200">
              <a:buAutoNum type="arabicParenR"/>
            </a:pPr>
            <a:r>
              <a:rPr lang="ru-RU" sz="2000" dirty="0"/>
              <a:t>Экология изучается студентами.</a:t>
            </a:r>
          </a:p>
          <a:p>
            <a:pPr marL="457200" indent="-457200">
              <a:buAutoNum type="arabicParenR"/>
            </a:pPr>
            <a:r>
              <a:rPr lang="ru-RU" sz="2000" dirty="0"/>
              <a:t>… учёными называются потепление климата и развитие технологий,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Взаимоотношения общества и природы исследуются социальной экологией.</a:t>
            </a:r>
          </a:p>
          <a:p>
            <a:pPr marL="457200" indent="-457200">
              <a:buAutoNum type="arabicParenR"/>
            </a:pPr>
            <a:r>
              <a:rPr lang="ru-RU" sz="2000" dirty="0"/>
              <a:t>Естественные процессы в природе нарушаются деятельностью человека.</a:t>
            </a:r>
          </a:p>
          <a:p>
            <a:pPr marL="457200" indent="-457200">
              <a:buAutoNum type="arabicParenR"/>
            </a:pPr>
            <a:r>
              <a:rPr lang="ru-RU" sz="2000" dirty="0"/>
              <a:t>Промышленные отходы … вывозятся развитыми странами.</a:t>
            </a:r>
          </a:p>
          <a:p>
            <a:pPr marL="457200" indent="-457200">
              <a:buAutoNum type="arabicParenR"/>
            </a:pPr>
            <a:r>
              <a:rPr lang="ru-RU" sz="2000" dirty="0"/>
              <a:t>Экспертами был проведён экологический рейтинг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Правительством была принята программа защиты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Государством используется </a:t>
            </a:r>
            <a:r>
              <a:rPr lang="ru-RU" sz="2000"/>
              <a:t>зарубежный опыт … 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0099694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521</TotalTime>
  <Words>733</Words>
  <Application>Microsoft Office PowerPoint</Application>
  <PresentationFormat>Экран (4:3)</PresentationFormat>
  <Paragraphs>119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Полная и краткая формы пассивных причастий (стр.57).</vt:lpstr>
      <vt:lpstr>Образование полных форм причастий (стр.57).</vt:lpstr>
      <vt:lpstr>Образование полных форм причастий (продолжение).</vt:lpstr>
      <vt:lpstr>Упр.1. Стр.58-59. Ключи.</vt:lpstr>
      <vt:lpstr>Упр.2. Стр.59. Ключи.</vt:lpstr>
      <vt:lpstr>Упр.3. Стр.59. Ключи.</vt:lpstr>
      <vt:lpstr>Упр.5. Стр.60-61. Ключи.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47</cp:revision>
  <dcterms:created xsi:type="dcterms:W3CDTF">2016-08-01T13:43:10Z</dcterms:created>
  <dcterms:modified xsi:type="dcterms:W3CDTF">2025-03-05T08:03:00Z</dcterms:modified>
</cp:coreProperties>
</file>