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56" d="100"/>
          <a:sy n="56" d="100"/>
        </p:scale>
        <p:origin x="-149" y="-1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16/07/2024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p.ru/politics/poslanie-prezidenta-vladimira-putina-federalnomu-sobraniyu-polnyy-teks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3. Письмо (упр.10 стр.39).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Упр.10. </a:t>
            </a:r>
            <a:r>
              <a:rPr lang="ru-RU" sz="2400" dirty="0" smtClean="0"/>
              <a:t>Стр.39. </a:t>
            </a:r>
            <a:r>
              <a:rPr lang="ru-RU" sz="2400" dirty="0"/>
              <a:t>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ru-RU" sz="2000" b="1" dirty="0" smtClean="0"/>
              <a:t>Дайте стилистически нейтральное название процессу, обозначаемому разговорным по стилю выражением «утечка мозгов».</a:t>
            </a:r>
          </a:p>
          <a:p>
            <a:pPr marL="0" indent="0" algn="just"/>
            <a:endParaRPr lang="ru-RU" sz="2000" dirty="0"/>
          </a:p>
          <a:p>
            <a:pPr marL="0" indent="0" algn="just"/>
            <a:r>
              <a:rPr lang="ru-RU" sz="2000" dirty="0" smtClean="0"/>
              <a:t>«Утечка мозгов» – это эмиграция высококвалифицированных специалистов и учёных.</a:t>
            </a:r>
          </a:p>
          <a:p>
            <a:pPr marL="0" indent="0" algn="just"/>
            <a:endParaRPr lang="ru-RU" sz="2000" dirty="0"/>
          </a:p>
          <a:p>
            <a:pPr marL="0" indent="0" algn="just"/>
            <a:r>
              <a:rPr lang="ru-RU" sz="2000" b="1" dirty="0" smtClean="0"/>
              <a:t>2. Запишите причины из-за которых молодые российские учёные и специалисты уезжают из России в другие страны.</a:t>
            </a:r>
          </a:p>
          <a:p>
            <a:pPr marL="0" indent="0" algn="just"/>
            <a:r>
              <a:rPr lang="ru-RU" sz="2000" dirty="0" smtClean="0"/>
              <a:t>Молодые российские учёные и специалисты уезжают из России из-за недостаточного финансирования учреждений науки в современной России и как следствие этого низкой заработной платы учёных.</a:t>
            </a:r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Упр.10. Стр.39. </a:t>
            </a:r>
            <a:r>
              <a:rPr lang="ru-RU" sz="2400" dirty="0" smtClean="0"/>
              <a:t>Ключи (продолжение).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 smtClean="0"/>
              <a:t>3. Сформулируйте и запишите, с одной стороны, мнение об «утечке мозгов» российского научного сообщества в целом, а с другой – мнение об этом процессе большинства научной и студенческой молодёжи. Перечислите аргументы в пользу каждой из точек зрения.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Российское научное сообщество негативно относится к «утечке мозгов», потому что, во-первых, из-за этого процесса из России уходят оригинальные творческие идеи, во-вторых, ослабляется потенциал научных школ, в-третьих, теряется преемственность в науке.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Большинство научной и студенческой молодёжи оценивает эмиграцию учёных положительно и считает её естественным явлением, потому что, во-первых, творческие способности и профессиональные знания учёных являются невостребованными внутри страны, во-вторых, трудовая миграция сегодня позволяет учёным сохранить высокий профессиональный уровень и квалификацию.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80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Упр.10. Стр.39.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 smtClean="0"/>
              <a:t>4. Перечислите меры, которые проводит российское государство для прекращения «утечки мозгов» за границу, для поддержки молодых российских учёных и специалистов.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Российское государство разработало государственную программу поддержки отечественной науки. В соответствии с этой программой</a:t>
            </a:r>
            <a:r>
              <a:rPr lang="en-US" sz="2000" dirty="0" smtClean="0"/>
              <a:t> </a:t>
            </a:r>
            <a:r>
              <a:rPr lang="ru-RU" sz="2000" dirty="0" smtClean="0"/>
              <a:t>в России, во-первых,  создаются технопарки – особые зоны на территории страны, где с помощью мощной финансовой поддержки государства будет интенсивно развиваться наука на базе существующих научных центров и университетов под Москвой, в Сибири, на Урале и на Дальнем Востоке. Во-вторых, в 2005 году российский президент учредил 500 ежегодных президентских грантов для господдержки научных исследований молодых учёных (в возрасте до 35 лет).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Прочитайте или прослушайте дополнительные материалы для актуализации информации о мерах, принимаемых российским государством, для развития высшей школы.</a:t>
            </a:r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Из Послания </a:t>
            </a:r>
            <a:r>
              <a:rPr lang="ru-RU" sz="2400" dirty="0"/>
              <a:t>Президента </a:t>
            </a:r>
            <a:r>
              <a:rPr lang="ru-RU" sz="2400" dirty="0"/>
              <a:t>В.В.Путина</a:t>
            </a:r>
            <a:r>
              <a:rPr lang="ru-RU" sz="2400" dirty="0"/>
              <a:t> Федеральному Собранию 29 февраля 2024 </a:t>
            </a:r>
            <a:r>
              <a:rPr lang="ru-RU" sz="2400" dirty="0" smtClean="0"/>
              <a:t>года.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u="sng" dirty="0">
                <a:hlinkClick r:id="rId2"/>
              </a:rPr>
              <a:t>https://www.pnp.ru/politics/poslanie-prezidenta-vladimira-putina-federalnomu-sobraniyu-polnyy-tekst.html</a:t>
            </a:r>
            <a:endParaRPr lang="ru-RU" sz="2000" dirty="0"/>
          </a:p>
          <a:p>
            <a:pPr algn="just"/>
            <a:r>
              <a:rPr lang="ru-RU" sz="2000" dirty="0" smtClean="0"/>
              <a:t>Теперь </a:t>
            </a:r>
            <a:r>
              <a:rPr lang="ru-RU" sz="2000" dirty="0"/>
              <a:t>в целом о высшей школе. Задача - чтобы центры науки и образования развивались по всей стране. Для этого до 2030 года построим 25 университетских кампусов. Мы уже говорили об этом, но сейчас считаю нужным сказать ещё раз: предлагаю в этой связи расширить эту программу и в общей сложности построить не менее 40 таких студенческих городков.</a:t>
            </a:r>
          </a:p>
          <a:p>
            <a:pPr algn="just"/>
            <a:r>
              <a:rPr lang="ru-RU" sz="2000" dirty="0"/>
              <a:t>Придётся выделить на эти цели около 400 миллиардов рублей из федерального бюджета, естественно, предусмотрев в кампусах все условия, чтобы студенты, аспиранты, преподаватели, молодые семьи могли учиться, работать и воспитывать детей.</a:t>
            </a:r>
          </a:p>
          <a:p>
            <a:pPr algn="just"/>
            <a:r>
              <a:rPr lang="ru-RU" sz="2000" dirty="0"/>
              <a:t>Далее. В Послании прошлого года объявил о существенных изменениях в организации высшей школы, о необходимости использовать здесь лучший отечественный опыт. Профессиональные основы будущего специалиста закладываются на первых курсах, где преподаются фундаментальные дисциплины. Считаю необходимым повысить уровень оплаты труда преподавателей таких предметов.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34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Из Послания Президента В.В</a:t>
            </a:r>
            <a:r>
              <a:rPr lang="ru-RU" sz="2400" dirty="0" smtClean="0"/>
              <a:t>. Путина </a:t>
            </a:r>
            <a:r>
              <a:rPr lang="ru-RU" sz="2400" dirty="0"/>
              <a:t>Федеральному Собранию 29 февраля 2024 </a:t>
            </a:r>
            <a:r>
              <a:rPr lang="ru-RU" sz="2400" dirty="0" smtClean="0"/>
              <a:t>года (продолжение).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Прошу Правительство предложить конкретные параметры этого решения и начать их внедрение уже с 1 сентября в пилотном режиме. Потребуются дополнительные ресурсы: по предварительным подсчётам, в этом году - где-то 1,5 миллиарда, потом - 4,5 миллиарда. Эти деньги тоже у нас посчитаны.</a:t>
            </a:r>
          </a:p>
          <a:p>
            <a:pPr algn="just"/>
            <a:r>
              <a:rPr lang="ru-RU" sz="2000" dirty="0" smtClean="0"/>
              <a:t>Нам </a:t>
            </a:r>
            <a:r>
              <a:rPr lang="ru-RU" sz="2000" dirty="0"/>
              <a:t>важно повысить потенциал и качество всей высшей школы, поддержать вузы, которые стремятся к развитию. На это направлена наша программа «Приоритет-2030». Её финансирование рассчитано до конца текущего года. Безусловно, предлагаю продлить её ещё на шесть лет и выделить дополнительно порядка 190 миллиардов рублей.</a:t>
            </a:r>
          </a:p>
          <a:p>
            <a:pPr algn="just"/>
            <a:r>
              <a:rPr lang="ru-RU" sz="2000" dirty="0"/>
              <a:t>Критериями эффективности вузов-участников должны быть кадровые и технологические проекты с регионами, отраслями экономики и социальной сферы, создание реально работающих инновационных компаний и стартапов, привлечение иностранных студентов. Конечно, оценивать работу всех вузов, университетов России, колледжей, техникумов будем по тому, насколько востребованы их выпускники.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Упр.10. Стр.39.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dirty="0" smtClean="0"/>
              <a:t>5. Составьте и запишите план статьи «Проблемы современной российской науки».</a:t>
            </a:r>
          </a:p>
          <a:p>
            <a:endParaRPr lang="ru-RU" sz="2000" dirty="0" smtClean="0"/>
          </a:p>
          <a:p>
            <a:pPr algn="ctr"/>
            <a:r>
              <a:rPr lang="ru-RU" sz="2000" b="1" dirty="0" smtClean="0"/>
              <a:t>План </a:t>
            </a:r>
            <a:r>
              <a:rPr lang="ru-RU" sz="2000" b="1" dirty="0"/>
              <a:t>статьи «Проблемы современной российской науки</a:t>
            </a:r>
            <a:r>
              <a:rPr lang="ru-RU" sz="2000" b="1" dirty="0" smtClean="0"/>
              <a:t>».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Что такое «утечка мозгов»?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Почему российские учёные и специалисты уезжают из России?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Как относится к «утечке мозгов» российское научное сообщество и почему?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Почему студенты оценивают эмиграцию учёных положительно?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Какие меры предпринимает российское государство для развития науки и поддержки молодых учёных?</a:t>
            </a:r>
          </a:p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79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471</TotalTime>
  <Words>485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Master_FOR-FAM_FOR-COM</vt:lpstr>
      <vt:lpstr>Презентация PowerPoint</vt:lpstr>
      <vt:lpstr>Упр.10. Стр.39. Ключи.</vt:lpstr>
      <vt:lpstr>Упр.10. Стр.39. Ключи (продолжение).</vt:lpstr>
      <vt:lpstr>Упр.10. Стр.39. Ключи (продолжение).</vt:lpstr>
      <vt:lpstr>Из Послания Президента В.В.Путина Федеральному Собранию 29 февраля 2024 года.</vt:lpstr>
      <vt:lpstr>Из Послания Президента В.В. Путина Федеральному Собранию 29 февраля 2024 года (продолжение).</vt:lpstr>
      <vt:lpstr>Упр.10. Стр.39.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42</cp:revision>
  <dcterms:created xsi:type="dcterms:W3CDTF">2016-08-01T13:43:10Z</dcterms:created>
  <dcterms:modified xsi:type="dcterms:W3CDTF">2024-07-16T09:12:25Z</dcterms:modified>
</cp:coreProperties>
</file>