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3. Грамматика. 2. Выражение различных состояний человека с помощью безличных конструкций.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Характеристика состояния человека.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Конструкция 3 (стр.42).</a:t>
            </a:r>
          </a:p>
          <a:p>
            <a:r>
              <a:rPr lang="ru-RU" sz="2000" b="1" dirty="0"/>
              <a:t>КОМУ (</a:t>
            </a:r>
            <a:r>
              <a:rPr lang="ru-RU" sz="2000" b="1" dirty="0" err="1"/>
              <a:t>Д.п</a:t>
            </a:r>
            <a:r>
              <a:rPr lang="ru-RU" sz="2000" b="1" dirty="0"/>
              <a:t>.) 	+ (было) 		+ холодно</a:t>
            </a:r>
          </a:p>
          <a:p>
            <a:r>
              <a:rPr lang="ru-RU" sz="2000" b="1" dirty="0"/>
              <a:t>				 	+ (будет) 		+ жарко</a:t>
            </a:r>
          </a:p>
          <a:p>
            <a:r>
              <a:rPr lang="ru-RU" sz="2000" b="1" dirty="0"/>
              <a:t>				 	+ (становится) 	+ скучно</a:t>
            </a:r>
          </a:p>
          <a:p>
            <a:r>
              <a:rPr lang="ru-RU" sz="2000" b="1" dirty="0"/>
              <a:t>					+ (стало) 		+ весело</a:t>
            </a:r>
          </a:p>
          <a:p>
            <a:r>
              <a:rPr lang="ru-RU" sz="2000" b="1" dirty="0"/>
              <a:t>					+ (станет) 		+ грустно</a:t>
            </a:r>
          </a:p>
          <a:p>
            <a:r>
              <a:rPr lang="ru-RU" sz="2000" b="1" dirty="0"/>
              <a:t>									+ приятно</a:t>
            </a:r>
          </a:p>
          <a:p>
            <a:r>
              <a:rPr lang="ru-RU" sz="2000" dirty="0"/>
              <a:t>Примеры: </a:t>
            </a:r>
          </a:p>
          <a:p>
            <a:pPr marL="457200" indent="-457200">
              <a:buAutoNum type="arabicParenR"/>
            </a:pPr>
            <a:r>
              <a:rPr lang="ru-RU" sz="2000" b="1" dirty="0"/>
              <a:t>Мне холодно. Мне становится холодно.</a:t>
            </a:r>
          </a:p>
          <a:p>
            <a:pPr marL="0" indent="0"/>
            <a:r>
              <a:rPr lang="ru-RU" sz="2000" b="1" dirty="0"/>
              <a:t>	Мне было холодно. Мне стало холодно.</a:t>
            </a:r>
          </a:p>
          <a:p>
            <a:pPr marL="0" indent="0"/>
            <a:r>
              <a:rPr lang="ru-RU" sz="2000" b="1" dirty="0"/>
              <a:t>	Мне будет холодно. Мне станет холодно.</a:t>
            </a:r>
          </a:p>
          <a:p>
            <a:pPr marL="0" indent="0"/>
            <a:r>
              <a:rPr lang="ru-RU" sz="2000" dirty="0"/>
              <a:t>2) На вечеринке </a:t>
            </a:r>
            <a:r>
              <a:rPr lang="ru-RU" sz="2000" b="1" dirty="0"/>
              <a:t>всем было весело</a:t>
            </a:r>
            <a:r>
              <a:rPr lang="ru-RU" sz="2000" dirty="0"/>
              <a:t>, а </a:t>
            </a:r>
            <a:r>
              <a:rPr lang="ru-RU" sz="2000" b="1" dirty="0"/>
              <a:t>Ирине скучно</a:t>
            </a:r>
            <a:r>
              <a:rPr lang="ru-RU" sz="2000" dirty="0"/>
              <a:t>.</a:t>
            </a:r>
          </a:p>
          <a:p>
            <a:pPr marL="457200" indent="-457200">
              <a:buAutoNum type="arabicParenR"/>
            </a:pPr>
            <a:endParaRPr lang="ru-RU" sz="2000" dirty="0"/>
          </a:p>
          <a:p>
            <a:r>
              <a:rPr lang="ru-RU" sz="2000" b="1" dirty="0"/>
              <a:t>				</a:t>
            </a:r>
          </a:p>
          <a:p>
            <a:endParaRPr lang="it-IT" sz="2000" b="1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Характеристика состояния человека, совершающего действие.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Конструкция 4 (стр.42).</a:t>
            </a:r>
          </a:p>
          <a:p>
            <a:r>
              <a:rPr lang="ru-RU" b="1" dirty="0"/>
              <a:t>КОМУ (</a:t>
            </a:r>
            <a:r>
              <a:rPr lang="ru-RU" b="1" dirty="0" err="1"/>
              <a:t>Д.п</a:t>
            </a:r>
            <a:r>
              <a:rPr lang="ru-RU" b="1" dirty="0"/>
              <a:t>.) 	+ (было) 		+ трудно			+ инфинитив</a:t>
            </a:r>
          </a:p>
          <a:p>
            <a:r>
              <a:rPr lang="ru-RU" b="1" dirty="0"/>
              <a:t>				 	+ (будет) 		+ легко</a:t>
            </a:r>
          </a:p>
          <a:p>
            <a:r>
              <a:rPr lang="ru-RU" b="1" dirty="0"/>
              <a:t>				 					+ интересно</a:t>
            </a:r>
          </a:p>
          <a:p>
            <a:r>
              <a:rPr lang="ru-RU" b="1" dirty="0"/>
              <a:t>									+ весело</a:t>
            </a:r>
          </a:p>
          <a:p>
            <a:r>
              <a:rPr lang="ru-RU" b="1" dirty="0"/>
              <a:t>							 		+ грустно</a:t>
            </a:r>
          </a:p>
          <a:p>
            <a:r>
              <a:rPr lang="ru-RU" b="1" dirty="0"/>
              <a:t>									+ приятно</a:t>
            </a:r>
            <a:endParaRPr lang="ru-RU" dirty="0"/>
          </a:p>
          <a:p>
            <a:pPr marL="0" indent="0"/>
            <a:r>
              <a:rPr lang="ru-RU" dirty="0"/>
              <a:t>Примеры:</a:t>
            </a:r>
          </a:p>
          <a:p>
            <a:pPr marL="457200" indent="-457200">
              <a:buAutoNum type="arabicParenR"/>
            </a:pPr>
            <a:r>
              <a:rPr lang="ru-RU" dirty="0"/>
              <a:t>Андрею </a:t>
            </a:r>
            <a:r>
              <a:rPr lang="ru-RU" b="1" dirty="0"/>
              <a:t>будет трудно перевести </a:t>
            </a:r>
            <a:r>
              <a:rPr lang="ru-RU" dirty="0"/>
              <a:t>этот текст.</a:t>
            </a:r>
          </a:p>
          <a:p>
            <a:pPr marL="457200" indent="-457200">
              <a:buAutoNum type="arabicParenR"/>
            </a:pPr>
            <a:r>
              <a:rPr lang="ru-RU" dirty="0"/>
              <a:t>Мне </a:t>
            </a:r>
            <a:r>
              <a:rPr lang="ru-RU" b="1" dirty="0"/>
              <a:t>было приятно познакомиться </a:t>
            </a:r>
            <a:r>
              <a:rPr lang="ru-RU" dirty="0"/>
              <a:t>с вами.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42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Безличные конструкции. Примечания.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r>
              <a:rPr lang="ru-RU" dirty="0"/>
              <a:t>Нельзя смешивать конструкции:</a:t>
            </a:r>
          </a:p>
          <a:p>
            <a:pPr marL="0" indent="0"/>
            <a:r>
              <a:rPr lang="ru-RU" sz="2000" b="1" dirty="0"/>
              <a:t>КОМУ + НАРЕЧИЕ (нужно/трудно/интересно) + инфинитив</a:t>
            </a:r>
          </a:p>
          <a:p>
            <a:pPr marL="0" indent="0"/>
            <a:r>
              <a:rPr lang="ru-RU" sz="2000" dirty="0"/>
              <a:t>Пример: Ему интересно работать.</a:t>
            </a:r>
          </a:p>
          <a:p>
            <a:pPr marL="0" indent="0"/>
            <a:endParaRPr lang="ru-RU" sz="2000" b="1" dirty="0"/>
          </a:p>
          <a:p>
            <a:pPr marL="0" indent="0"/>
            <a:r>
              <a:rPr lang="ru-RU" sz="2000" b="1" dirty="0"/>
              <a:t>КОМУ/ЧЕМУ + КРАТКОЕ ПРИЛАГАТ. (нужен/труден (-а, -о, -ы) + сущ. (кто, что)</a:t>
            </a:r>
          </a:p>
          <a:p>
            <a:pPr marL="0" indent="0"/>
            <a:r>
              <a:rPr lang="ru-RU" sz="2000" dirty="0"/>
              <a:t>Пример: Ему интересна эта работа.</a:t>
            </a:r>
          </a:p>
          <a:p>
            <a:pPr marL="0" indent="0"/>
            <a:endParaRPr lang="ru-RU" sz="2000" b="1" dirty="0"/>
          </a:p>
          <a:p>
            <a:pPr marL="0" indent="0"/>
            <a:r>
              <a:rPr lang="ru-RU" sz="2000" b="1" dirty="0"/>
              <a:t>КТО/ЧТО (</a:t>
            </a:r>
            <a:r>
              <a:rPr lang="ru-RU" sz="2000" b="1" dirty="0" err="1"/>
              <a:t>И.п</a:t>
            </a:r>
            <a:r>
              <a:rPr lang="ru-RU" sz="2000" b="1" dirty="0"/>
              <a:t>.) + (есть) + КАКОВ, -а, -о, -ы (</a:t>
            </a:r>
            <a:r>
              <a:rPr lang="ru-RU" sz="2000" b="1" dirty="0" err="1"/>
              <a:t>И.п</a:t>
            </a:r>
            <a:r>
              <a:rPr lang="ru-RU" sz="2000" b="1" dirty="0"/>
              <a:t>. </a:t>
            </a:r>
            <a:r>
              <a:rPr lang="ru-RU" sz="2000" b="1" dirty="0" err="1"/>
              <a:t>прилаг</a:t>
            </a:r>
            <a:r>
              <a:rPr lang="ru-RU" sz="2000" b="1" dirty="0"/>
              <a:t>. в краткой форме)</a:t>
            </a:r>
          </a:p>
          <a:p>
            <a:pPr marL="0" indent="0"/>
            <a:r>
              <a:rPr lang="ru-RU" sz="2000" dirty="0"/>
              <a:t>Пример: Андрей трудолюбив.</a:t>
            </a:r>
          </a:p>
          <a:p>
            <a:pPr marL="0" indent="0" algn="ctr"/>
            <a:r>
              <a:rPr lang="ru-RU" dirty="0"/>
              <a:t>Краткие прилагательные</a:t>
            </a:r>
            <a:r>
              <a:rPr lang="ru-RU" b="1" dirty="0"/>
              <a:t> </a:t>
            </a:r>
            <a:r>
              <a:rPr lang="ru-RU" dirty="0"/>
              <a:t>согласуются с сущ. в роде и числе.</a:t>
            </a:r>
          </a:p>
          <a:p>
            <a:pPr marL="0" indent="0"/>
            <a:endParaRPr lang="ru-RU" dirty="0"/>
          </a:p>
          <a:p>
            <a:pPr marL="0" indent="0"/>
            <a:r>
              <a:rPr lang="ru-RU" sz="2000" dirty="0"/>
              <a:t>Упр.3 (стр.45).</a:t>
            </a:r>
          </a:p>
          <a:p>
            <a:pPr marL="0" indent="0"/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5805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Упр.3. Стр.45.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Употребите слова в скобках в правильной форме.</a:t>
            </a:r>
          </a:p>
          <a:p>
            <a:pPr marL="457200" indent="-457200">
              <a:buAutoNum type="arabicParenR"/>
            </a:pPr>
            <a:r>
              <a:rPr lang="ru-RU" sz="2000" dirty="0"/>
              <a:t>Трудно</a:t>
            </a:r>
          </a:p>
          <a:p>
            <a:pPr marL="457200" indent="-457200">
              <a:buAutoNum type="arabicParenR"/>
            </a:pPr>
            <a:r>
              <a:rPr lang="ru-RU" sz="2000" dirty="0"/>
              <a:t>Труден</a:t>
            </a:r>
          </a:p>
          <a:p>
            <a:pPr marL="457200" indent="-457200">
              <a:buAutoNum type="arabicParenR"/>
            </a:pPr>
            <a:r>
              <a:rPr lang="ru-RU" sz="2000" dirty="0"/>
              <a:t>Удобно</a:t>
            </a:r>
          </a:p>
          <a:p>
            <a:pPr marL="457200" indent="-457200">
              <a:buAutoNum type="arabicParenR"/>
            </a:pPr>
            <a:r>
              <a:rPr lang="ru-RU" sz="2000" dirty="0"/>
              <a:t>Удобны</a:t>
            </a:r>
          </a:p>
          <a:p>
            <a:pPr marL="457200" indent="-457200">
              <a:buAutoNum type="arabicParenR"/>
            </a:pPr>
            <a:r>
              <a:rPr lang="ru-RU" sz="2000" dirty="0"/>
              <a:t>Интересно</a:t>
            </a:r>
          </a:p>
          <a:p>
            <a:pPr marL="457200" indent="-457200">
              <a:buAutoNum type="arabicParenR"/>
            </a:pPr>
            <a:r>
              <a:rPr lang="ru-RU" sz="2000" dirty="0"/>
              <a:t>Интересна</a:t>
            </a:r>
          </a:p>
          <a:p>
            <a:pPr marL="457200" indent="-457200">
              <a:buAutoNum type="arabicParenR"/>
            </a:pPr>
            <a:r>
              <a:rPr lang="ru-RU" sz="2000" dirty="0"/>
              <a:t>Весело</a:t>
            </a:r>
          </a:p>
          <a:p>
            <a:pPr marL="457200" indent="-457200">
              <a:buAutoNum type="arabicParenR"/>
            </a:pPr>
            <a:r>
              <a:rPr lang="ru-RU" sz="2000" dirty="0"/>
              <a:t>Весела</a:t>
            </a:r>
          </a:p>
          <a:p>
            <a:pPr marL="457200" indent="-457200">
              <a:buAutoNum type="arabicParenR"/>
            </a:pPr>
            <a:r>
              <a:rPr lang="ru-RU" sz="2000" dirty="0"/>
              <a:t>Полезно</a:t>
            </a:r>
          </a:p>
          <a:p>
            <a:pPr marL="457200" indent="-457200">
              <a:buAutoNum type="arabicParenR"/>
            </a:pPr>
            <a:r>
              <a:rPr lang="ru-RU" sz="2000" dirty="0"/>
              <a:t>полезны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201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Упр.3. Стр.45. Ключи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11) Нужно</a:t>
            </a:r>
          </a:p>
          <a:p>
            <a:r>
              <a:rPr lang="ru-RU" sz="2000" dirty="0"/>
              <a:t>12) Нужен</a:t>
            </a:r>
          </a:p>
          <a:p>
            <a:r>
              <a:rPr lang="ru-RU" sz="2000" dirty="0"/>
              <a:t>13) Полезно</a:t>
            </a:r>
          </a:p>
          <a:p>
            <a:r>
              <a:rPr lang="ru-RU" sz="2000" dirty="0"/>
              <a:t>14) Полезен</a:t>
            </a:r>
          </a:p>
          <a:p>
            <a:r>
              <a:rPr lang="ru-RU" sz="2000" dirty="0"/>
              <a:t>15) Нужно</a:t>
            </a:r>
          </a:p>
          <a:p>
            <a:r>
              <a:rPr lang="ru-RU" sz="2000" dirty="0"/>
              <a:t>16) нужны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4490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Упр.1. Стр.44.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ru-RU" sz="2000" dirty="0"/>
              <a:t>Употребите местоимение в правильной форме.</a:t>
            </a:r>
          </a:p>
          <a:p>
            <a:pPr marL="457200" indent="-457200">
              <a:buAutoNum type="arabicParenR"/>
            </a:pPr>
            <a:r>
              <a:rPr lang="ru-RU" sz="2000" dirty="0"/>
              <a:t>Мне</a:t>
            </a:r>
          </a:p>
          <a:p>
            <a:pPr marL="457200" indent="-457200">
              <a:buAutoNum type="arabicParenR"/>
            </a:pPr>
            <a:r>
              <a:rPr lang="ru-RU" sz="2000" dirty="0"/>
              <a:t>Мне</a:t>
            </a:r>
          </a:p>
          <a:p>
            <a:pPr marL="457200" indent="-457200">
              <a:buAutoNum type="arabicParenR"/>
            </a:pPr>
            <a:r>
              <a:rPr lang="ru-RU" sz="2000" dirty="0"/>
              <a:t>Ей</a:t>
            </a:r>
          </a:p>
          <a:p>
            <a:pPr marL="457200" indent="-457200">
              <a:buAutoNum type="arabicParenR"/>
            </a:pPr>
            <a:r>
              <a:rPr lang="ru-RU" sz="2000" dirty="0"/>
              <a:t>Нам/мне</a:t>
            </a:r>
          </a:p>
          <a:p>
            <a:pPr marL="457200" indent="-457200">
              <a:buAutoNum type="arabicParenR"/>
            </a:pPr>
            <a:r>
              <a:rPr lang="ru-RU" sz="2000" dirty="0"/>
              <a:t> ему</a:t>
            </a:r>
          </a:p>
          <a:p>
            <a:pPr marL="457200" indent="-457200">
              <a:buAutoNum type="arabicParenR"/>
            </a:pPr>
            <a:r>
              <a:rPr lang="ru-RU" sz="2000" dirty="0"/>
              <a:t>Ему</a:t>
            </a:r>
          </a:p>
          <a:p>
            <a:pPr marL="457200" indent="-457200">
              <a:buAutoNum type="arabicParenR"/>
            </a:pPr>
            <a:r>
              <a:rPr lang="ru-RU" sz="2000" dirty="0"/>
              <a:t>Ей</a:t>
            </a:r>
          </a:p>
          <a:p>
            <a:pPr marL="457200" indent="-457200">
              <a:buAutoNum type="arabicParenR"/>
            </a:pPr>
            <a:r>
              <a:rPr lang="ru-RU" sz="2000" dirty="0"/>
              <a:t>Нам</a:t>
            </a:r>
          </a:p>
          <a:p>
            <a:pPr marL="457200" indent="-457200">
              <a:buAutoNum type="arabicParenR"/>
            </a:pPr>
            <a:r>
              <a:rPr lang="ru-RU" sz="2000" dirty="0"/>
              <a:t>Мне</a:t>
            </a:r>
          </a:p>
          <a:p>
            <a:pPr marL="457200" indent="-457200">
              <a:buAutoNum type="arabicParenR"/>
            </a:pPr>
            <a:r>
              <a:rPr lang="ru-RU" sz="2000" dirty="0"/>
              <a:t>Ему</a:t>
            </a:r>
          </a:p>
          <a:p>
            <a:pPr marL="457200" indent="-457200">
              <a:buAutoNum type="arabicParenR"/>
            </a:pPr>
            <a:r>
              <a:rPr lang="ru-RU" sz="2000" dirty="0"/>
              <a:t>Мне		12) им</a:t>
            </a:r>
          </a:p>
          <a:p>
            <a:pPr marL="457200" indent="-457200">
              <a:buAutoNum type="arabicParenR"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338162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400</TotalTime>
  <Words>484</Words>
  <Application>Microsoft Office PowerPoint</Application>
  <PresentationFormat>Экран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Характеристика состояния человека.</vt:lpstr>
      <vt:lpstr>Характеристика состояния человека, совершающего действие.</vt:lpstr>
      <vt:lpstr>Безличные конструкции. Примечания.</vt:lpstr>
      <vt:lpstr>Упр.3. Стр.45. Ключи.</vt:lpstr>
      <vt:lpstr>Упр.3. Стр.45. Ключи (продолжение).</vt:lpstr>
      <vt:lpstr>Упр.1. Стр.44. Ключи.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37</cp:revision>
  <dcterms:created xsi:type="dcterms:W3CDTF">2016-08-01T13:43:10Z</dcterms:created>
  <dcterms:modified xsi:type="dcterms:W3CDTF">2024-11-12T22:07:19Z</dcterms:modified>
</cp:coreProperties>
</file>