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56" d="100"/>
          <a:sy n="56" d="100"/>
        </p:scale>
        <p:origin x="-149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15/07/2024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=""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=""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=""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2. Письмо (упр.10 стр.26).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Упр.10. Стр.26. 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sz="2000" b="1" dirty="0" smtClean="0"/>
              <a:t>Дайте определение научному понятию «миграция рабочей силы».</a:t>
            </a:r>
          </a:p>
          <a:p>
            <a:pPr marL="0" indent="0"/>
            <a:r>
              <a:rPr lang="ru-RU" sz="2000" dirty="0" smtClean="0"/>
              <a:t>Миграция рабочей силы – это перемещение работающих людей в другой регион страны или в другую страну.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b="1" dirty="0" smtClean="0"/>
              <a:t>2. Перечислите мотивы, которые побуждают иностранных граждан приезжать работать в Россию.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dirty="0" smtClean="0"/>
              <a:t>В Россию приезжают работать в основном иностранные граждане из бывших республик Советского Союза – Украины, Белоруссии, Азербайджана, Молдавии, Узбекистана и др. Эти люди едут в Россию на заработки, потому что, во-первых, существует облегчённый визовый режим между Россией и бывшими республиками СССР, во-вторых, иммигранты свободно владеют русским языком, в-третьих, оплата труда в России выше, чем в их странах, в-четвёртых, их привлекает политическая и экономическая стабильность в стране. </a:t>
            </a:r>
          </a:p>
          <a:p>
            <a:pPr marL="0" indent="0"/>
            <a:endParaRPr lang="ru-RU" sz="2000" dirty="0"/>
          </a:p>
          <a:p>
            <a:pPr marL="0" indent="0"/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Упр.10. Стр.26. </a:t>
            </a:r>
            <a:r>
              <a:rPr lang="ru-RU" dirty="0" smtClean="0"/>
              <a:t>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2000" b="1" dirty="0" smtClean="0"/>
              <a:t>Положительные аспекты иммиграции</a:t>
            </a:r>
          </a:p>
          <a:p>
            <a:endParaRPr lang="ru-RU" sz="2000" b="1" dirty="0" smtClean="0"/>
          </a:p>
          <a:p>
            <a:r>
              <a:rPr lang="ru-RU" sz="2000" dirty="0" smtClean="0"/>
              <a:t>1. Возможность решить проблему нехватки рабочей силы.</a:t>
            </a:r>
          </a:p>
          <a:p>
            <a:endParaRPr lang="ru-RU" sz="2000" dirty="0" smtClean="0"/>
          </a:p>
          <a:p>
            <a:r>
              <a:rPr lang="ru-RU" sz="2000" dirty="0" smtClean="0"/>
              <a:t>2. Возможность обеспечить рост экономического производства в будущем.</a:t>
            </a:r>
          </a:p>
          <a:p>
            <a:r>
              <a:rPr lang="ru-RU" sz="2000" dirty="0" smtClean="0"/>
              <a:t>3. Возможность остановить рост сокращения населения.</a:t>
            </a:r>
          </a:p>
          <a:p>
            <a:r>
              <a:rPr lang="ru-RU" sz="2000" dirty="0" smtClean="0"/>
              <a:t>4. Возможность увеличить численность населения.</a:t>
            </a:r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sz="2000" b="1" dirty="0" smtClean="0"/>
              <a:t>Отрицательные аспекты иммиграции</a:t>
            </a:r>
          </a:p>
          <a:p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Неприязнь к приезжим как следствие </a:t>
            </a:r>
            <a:r>
              <a:rPr lang="ru-RU" sz="2000" dirty="0" smtClean="0"/>
              <a:t>нетерпимости </a:t>
            </a:r>
            <a:r>
              <a:rPr lang="ru-RU" sz="2000" dirty="0" smtClean="0"/>
              <a:t>к иным культурным традициям (язык, одежда, еда, бытовые привычки).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Хулиганские действия (драки) между местным населением и приезжими как следствие напряжённости в обществе.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Рост экономических и уголовных преступлений.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806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Упр.10. Стр.26.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4</a:t>
            </a:r>
            <a:r>
              <a:rPr lang="ru-RU" sz="2000" b="1" dirty="0" smtClean="0"/>
              <a:t>. Запишите основной вывод, который делается в статье.</a:t>
            </a:r>
          </a:p>
          <a:p>
            <a:r>
              <a:rPr lang="ru-RU" sz="2000" dirty="0" smtClean="0"/>
              <a:t>Иммиграция для России – это положительный механизм, но государство должно управлять этим процессом.</a:t>
            </a:r>
          </a:p>
          <a:p>
            <a:endParaRPr lang="ru-RU" sz="2000" dirty="0"/>
          </a:p>
          <a:p>
            <a:r>
              <a:rPr lang="ru-RU" sz="2000" b="1" dirty="0" smtClean="0"/>
              <a:t>5</a:t>
            </a:r>
            <a:r>
              <a:rPr lang="ru-RU" sz="2000" b="1" dirty="0"/>
              <a:t>. Составьте и запишите план статьи </a:t>
            </a:r>
            <a:r>
              <a:rPr lang="ru-RU" sz="2000" b="1" dirty="0" smtClean="0"/>
              <a:t>«Иммиграция: угроза или благо?».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Что такое «миграция рабочей силы»?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Каковы основные мотивы людей, которые переезжают жить в другую страну?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Каковы положительные и отрицательные аспекты иммиграции?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Какова роль государства в регулировании процесса миграции?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2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401</TotalTime>
  <Words>317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Master_FOR-FAM_FOR-COM</vt:lpstr>
      <vt:lpstr>Презентация PowerPoint</vt:lpstr>
      <vt:lpstr>Упр.10. Стр.26. Ключи.</vt:lpstr>
      <vt:lpstr>Упр.10. Стр.26. Ключи (продолжение).</vt:lpstr>
      <vt:lpstr>Упр.10. Стр.26. Ключи (продолжение).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39</cp:revision>
  <dcterms:created xsi:type="dcterms:W3CDTF">2016-08-01T13:43:10Z</dcterms:created>
  <dcterms:modified xsi:type="dcterms:W3CDTF">2024-07-15T10:33:33Z</dcterms:modified>
</cp:coreProperties>
</file>